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24"/>
  </p:notesMasterIdLst>
  <p:handoutMasterIdLst>
    <p:handoutMasterId r:id="rId25"/>
  </p:handoutMasterIdLst>
  <p:sldIdLst>
    <p:sldId id="268" r:id="rId2"/>
    <p:sldId id="269" r:id="rId3"/>
    <p:sldId id="270" r:id="rId4"/>
    <p:sldId id="278" r:id="rId5"/>
    <p:sldId id="277" r:id="rId6"/>
    <p:sldId id="285" r:id="rId7"/>
    <p:sldId id="276" r:id="rId8"/>
    <p:sldId id="273" r:id="rId9"/>
    <p:sldId id="286" r:id="rId10"/>
    <p:sldId id="274" r:id="rId11"/>
    <p:sldId id="288" r:id="rId12"/>
    <p:sldId id="271" r:id="rId13"/>
    <p:sldId id="272" r:id="rId14"/>
    <p:sldId id="279" r:id="rId15"/>
    <p:sldId id="280" r:id="rId16"/>
    <p:sldId id="281" r:id="rId17"/>
    <p:sldId id="282" r:id="rId18"/>
    <p:sldId id="289" r:id="rId19"/>
    <p:sldId id="283" r:id="rId20"/>
    <p:sldId id="284" r:id="rId21"/>
    <p:sldId id="287" r:id="rId22"/>
    <p:sldId id="314" r:id="rId23"/>
  </p:sldIdLst>
  <p:sldSz cx="9144000" cy="6858000" type="screen4x3"/>
  <p:notesSz cx="7102475" cy="10233025"/>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a:srgbClr val="FFBBC8"/>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34" autoAdjust="0"/>
    <p:restoredTop sz="95969" autoAdjust="0"/>
  </p:normalViewPr>
  <p:slideViewPr>
    <p:cSldViewPr>
      <p:cViewPr varScale="1">
        <p:scale>
          <a:sx n="99" d="100"/>
          <a:sy n="99" d="100"/>
        </p:scale>
        <p:origin x="129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18CDC9F-EC06-6890-E41E-419BE79CAF41}"/>
              </a:ext>
            </a:extLst>
          </p:cNvPr>
          <p:cNvSpPr>
            <a:spLocks noGrp="1"/>
          </p:cNvSpPr>
          <p:nvPr>
            <p:ph type="hdr" sz="quarter"/>
          </p:nvPr>
        </p:nvSpPr>
        <p:spPr>
          <a:xfrm>
            <a:off x="0" y="1"/>
            <a:ext cx="3077739" cy="511651"/>
          </a:xfrm>
          <a:prstGeom prst="rect">
            <a:avLst/>
          </a:prstGeom>
        </p:spPr>
        <p:txBody>
          <a:bodyPr vert="horz" lIns="99051" tIns="49526" rIns="99051" bIns="49526" rtlCol="0"/>
          <a:lstStyle>
            <a:lvl1pPr algn="l">
              <a:defRPr sz="1300" smtClean="0"/>
            </a:lvl1pPr>
          </a:lstStyle>
          <a:p>
            <a:pPr>
              <a:defRPr/>
            </a:pPr>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3B22A9F0-D77B-460C-4CE2-00733F0EFA21}"/>
              </a:ext>
            </a:extLst>
          </p:cNvPr>
          <p:cNvSpPr>
            <a:spLocks noGrp="1"/>
          </p:cNvSpPr>
          <p:nvPr>
            <p:ph type="dt" sz="quarter" idx="1"/>
          </p:nvPr>
        </p:nvSpPr>
        <p:spPr>
          <a:xfrm>
            <a:off x="4023093" y="1"/>
            <a:ext cx="3077739" cy="511651"/>
          </a:xfrm>
          <a:prstGeom prst="rect">
            <a:avLst/>
          </a:prstGeom>
        </p:spPr>
        <p:txBody>
          <a:bodyPr vert="horz" lIns="99051" tIns="49526" rIns="99051" bIns="49526" rtlCol="0"/>
          <a:lstStyle>
            <a:lvl1pPr algn="r">
              <a:defRPr sz="1300" smtClean="0"/>
            </a:lvl1pPr>
          </a:lstStyle>
          <a:p>
            <a:pPr>
              <a:defRPr/>
            </a:pPr>
            <a:r>
              <a:rPr lang="en-US" sz="1000">
                <a:latin typeface="Arial" panose="020B0604020202020204" pitchFamily="34" charset="0"/>
                <a:cs typeface="Arial" panose="020B0604020202020204" pitchFamily="34" charset="0"/>
              </a:rPr>
              <a:t>12/15/2024 am</a:t>
            </a:r>
          </a:p>
        </p:txBody>
      </p:sp>
      <p:sp>
        <p:nvSpPr>
          <p:cNvPr id="4" name="Footer Placeholder 3">
            <a:extLst>
              <a:ext uri="{FF2B5EF4-FFF2-40B4-BE49-F238E27FC236}">
                <a16:creationId xmlns:a16="http://schemas.microsoft.com/office/drawing/2014/main" id="{B7A64840-2905-67A8-E1A8-DF1B429EC204}"/>
              </a:ext>
            </a:extLst>
          </p:cNvPr>
          <p:cNvSpPr>
            <a:spLocks noGrp="1"/>
          </p:cNvSpPr>
          <p:nvPr>
            <p:ph type="ftr" sz="quarter" idx="2"/>
          </p:nvPr>
        </p:nvSpPr>
        <p:spPr>
          <a:xfrm>
            <a:off x="0" y="9719598"/>
            <a:ext cx="3077739" cy="511651"/>
          </a:xfrm>
          <a:prstGeom prst="rect">
            <a:avLst/>
          </a:prstGeom>
        </p:spPr>
        <p:txBody>
          <a:bodyPr vert="horz" lIns="99051" tIns="49526" rIns="99051" bIns="49526" rtlCol="0" anchor="b"/>
          <a:lstStyle>
            <a:lvl1pPr algn="l">
              <a:defRPr sz="1300" smtClean="0"/>
            </a:lvl1pPr>
          </a:lstStyle>
          <a:p>
            <a:pPr>
              <a:defRPr/>
            </a:pPr>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98C96437-80D5-0C0E-7CD1-D1DB1A946938}"/>
              </a:ext>
            </a:extLst>
          </p:cNvPr>
          <p:cNvSpPr>
            <a:spLocks noGrp="1"/>
          </p:cNvSpPr>
          <p:nvPr>
            <p:ph type="sldNum" sz="quarter" idx="3"/>
          </p:nvPr>
        </p:nvSpPr>
        <p:spPr>
          <a:xfrm>
            <a:off x="4023093" y="9719598"/>
            <a:ext cx="3077739" cy="511651"/>
          </a:xfrm>
          <a:prstGeom prst="rect">
            <a:avLst/>
          </a:prstGeom>
        </p:spPr>
        <p:txBody>
          <a:bodyPr vert="horz" wrap="square" lIns="99051" tIns="49526" rIns="99051" bIns="49526" numCol="1" anchor="b" anchorCtr="0" compatLnSpc="1">
            <a:prstTxWarp prst="textNoShape">
              <a:avLst/>
            </a:prstTxWarp>
          </a:bodyPr>
          <a:lstStyle>
            <a:lvl1pPr algn="r">
              <a:defRPr sz="1300"/>
            </a:lvl1pPr>
          </a:lstStyle>
          <a:p>
            <a:fld id="{EC70784C-1A9D-43BA-BBDC-D96D7DDB05B6}" type="slidenum">
              <a:rPr lang="en-US" altLang="en-US" sz="1000">
                <a:latin typeface="Arial" panose="020B0604020202020204" pitchFamily="34" charset="0"/>
                <a:cs typeface="Arial" panose="020B0604020202020204" pitchFamily="34" charset="0"/>
              </a:rPr>
              <a:pPr/>
              <a:t>‹#›</a:t>
            </a:fld>
            <a:endParaRPr lang="en-US" alt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99B50B4-C5CA-852A-8BB9-FC1A272745E3}"/>
              </a:ext>
            </a:extLst>
          </p:cNvPr>
          <p:cNvSpPr>
            <a:spLocks noGrp="1"/>
          </p:cNvSpPr>
          <p:nvPr>
            <p:ph type="hdr" sz="quarter"/>
          </p:nvPr>
        </p:nvSpPr>
        <p:spPr>
          <a:xfrm>
            <a:off x="0" y="1"/>
            <a:ext cx="3077739" cy="511651"/>
          </a:xfrm>
          <a:prstGeom prst="rect">
            <a:avLst/>
          </a:prstGeom>
        </p:spPr>
        <p:txBody>
          <a:bodyPr vert="horz" lIns="99051" tIns="49526" rIns="99051" bIns="49526" rtlCol="0"/>
          <a:lstStyle>
            <a:lvl1pPr algn="l">
              <a:defRPr sz="1300"/>
            </a:lvl1pPr>
          </a:lstStyle>
          <a:p>
            <a:pPr>
              <a:defRPr/>
            </a:pPr>
            <a:endParaRPr lang="en-US"/>
          </a:p>
        </p:txBody>
      </p:sp>
      <p:sp>
        <p:nvSpPr>
          <p:cNvPr id="3" name="Date Placeholder 2">
            <a:extLst>
              <a:ext uri="{FF2B5EF4-FFF2-40B4-BE49-F238E27FC236}">
                <a16:creationId xmlns:a16="http://schemas.microsoft.com/office/drawing/2014/main" id="{928423AB-05D4-A27D-E62D-87407C33DB07}"/>
              </a:ext>
            </a:extLst>
          </p:cNvPr>
          <p:cNvSpPr>
            <a:spLocks noGrp="1"/>
          </p:cNvSpPr>
          <p:nvPr>
            <p:ph type="dt" idx="1"/>
          </p:nvPr>
        </p:nvSpPr>
        <p:spPr>
          <a:xfrm>
            <a:off x="4023093" y="1"/>
            <a:ext cx="3077739" cy="511651"/>
          </a:xfrm>
          <a:prstGeom prst="rect">
            <a:avLst/>
          </a:prstGeom>
        </p:spPr>
        <p:txBody>
          <a:bodyPr vert="horz" lIns="99051" tIns="49526" rIns="99051" bIns="49526" rtlCol="0"/>
          <a:lstStyle>
            <a:lvl1pPr algn="r">
              <a:defRPr sz="1300"/>
            </a:lvl1pPr>
          </a:lstStyle>
          <a:p>
            <a:pPr>
              <a:defRPr/>
            </a:pPr>
            <a:r>
              <a:rPr lang="en-US"/>
              <a:t>12/15/2024 am</a:t>
            </a:r>
          </a:p>
        </p:txBody>
      </p:sp>
      <p:sp>
        <p:nvSpPr>
          <p:cNvPr id="4" name="Slide Image Placeholder 3">
            <a:extLst>
              <a:ext uri="{FF2B5EF4-FFF2-40B4-BE49-F238E27FC236}">
                <a16:creationId xmlns:a16="http://schemas.microsoft.com/office/drawing/2014/main" id="{38C68865-0207-FE6A-43A9-9931D5E4892D}"/>
              </a:ext>
            </a:extLst>
          </p:cNvPr>
          <p:cNvSpPr>
            <a:spLocks noGrp="1" noRot="1" noChangeAspect="1"/>
          </p:cNvSpPr>
          <p:nvPr>
            <p:ph type="sldImg" idx="2"/>
          </p:nvPr>
        </p:nvSpPr>
        <p:spPr>
          <a:xfrm>
            <a:off x="995363" y="768350"/>
            <a:ext cx="5113337" cy="3836988"/>
          </a:xfrm>
          <a:prstGeom prst="rect">
            <a:avLst/>
          </a:prstGeom>
          <a:noFill/>
          <a:ln w="12700">
            <a:solidFill>
              <a:prstClr val="black"/>
            </a:solidFill>
          </a:ln>
        </p:spPr>
        <p:txBody>
          <a:bodyPr vert="horz" lIns="99051" tIns="49526" rIns="99051" bIns="49526" rtlCol="0" anchor="ctr"/>
          <a:lstStyle/>
          <a:p>
            <a:pPr lvl="0"/>
            <a:endParaRPr lang="en-US" noProof="0"/>
          </a:p>
        </p:txBody>
      </p:sp>
      <p:sp>
        <p:nvSpPr>
          <p:cNvPr id="5" name="Notes Placeholder 4">
            <a:extLst>
              <a:ext uri="{FF2B5EF4-FFF2-40B4-BE49-F238E27FC236}">
                <a16:creationId xmlns:a16="http://schemas.microsoft.com/office/drawing/2014/main" id="{0477DAA0-59FA-700E-C515-36834002F523}"/>
              </a:ext>
            </a:extLst>
          </p:cNvPr>
          <p:cNvSpPr>
            <a:spLocks noGrp="1"/>
          </p:cNvSpPr>
          <p:nvPr>
            <p:ph type="body" sz="quarter" idx="3"/>
          </p:nvPr>
        </p:nvSpPr>
        <p:spPr>
          <a:xfrm>
            <a:off x="710248" y="4860688"/>
            <a:ext cx="5681980" cy="4604861"/>
          </a:xfrm>
          <a:prstGeom prst="rect">
            <a:avLst/>
          </a:prstGeom>
        </p:spPr>
        <p:txBody>
          <a:bodyPr vert="horz" lIns="99051" tIns="49526" rIns="99051" bIns="49526"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D814A4C7-50F1-F1D3-A61D-B4B884F34123}"/>
              </a:ext>
            </a:extLst>
          </p:cNvPr>
          <p:cNvSpPr>
            <a:spLocks noGrp="1"/>
          </p:cNvSpPr>
          <p:nvPr>
            <p:ph type="ftr" sz="quarter" idx="4"/>
          </p:nvPr>
        </p:nvSpPr>
        <p:spPr>
          <a:xfrm>
            <a:off x="0" y="9719598"/>
            <a:ext cx="3077739" cy="511651"/>
          </a:xfrm>
          <a:prstGeom prst="rect">
            <a:avLst/>
          </a:prstGeom>
        </p:spPr>
        <p:txBody>
          <a:bodyPr vert="horz" lIns="99051" tIns="49526" rIns="99051" bIns="49526" rtlCol="0" anchor="b"/>
          <a:lstStyle>
            <a:lvl1pPr algn="l">
              <a:defRPr sz="1300"/>
            </a:lvl1pPr>
          </a:lstStyle>
          <a:p>
            <a:pPr>
              <a:defRPr/>
            </a:pPr>
            <a:r>
              <a:rPr lang="en-US"/>
              <a:t>Randy Childs</a:t>
            </a:r>
          </a:p>
        </p:txBody>
      </p:sp>
      <p:sp>
        <p:nvSpPr>
          <p:cNvPr id="7" name="Slide Number Placeholder 6">
            <a:extLst>
              <a:ext uri="{FF2B5EF4-FFF2-40B4-BE49-F238E27FC236}">
                <a16:creationId xmlns:a16="http://schemas.microsoft.com/office/drawing/2014/main" id="{0FFE1299-48D0-D541-00D5-2B20B6C3F58C}"/>
              </a:ext>
            </a:extLst>
          </p:cNvPr>
          <p:cNvSpPr>
            <a:spLocks noGrp="1"/>
          </p:cNvSpPr>
          <p:nvPr>
            <p:ph type="sldNum" sz="quarter" idx="5"/>
          </p:nvPr>
        </p:nvSpPr>
        <p:spPr>
          <a:xfrm>
            <a:off x="4023093" y="9719598"/>
            <a:ext cx="3077739" cy="511651"/>
          </a:xfrm>
          <a:prstGeom prst="rect">
            <a:avLst/>
          </a:prstGeom>
        </p:spPr>
        <p:txBody>
          <a:bodyPr vert="horz" wrap="square" lIns="99051" tIns="49526" rIns="99051" bIns="49526" numCol="1" anchor="b" anchorCtr="0" compatLnSpc="1">
            <a:prstTxWarp prst="textNoShape">
              <a:avLst/>
            </a:prstTxWarp>
          </a:bodyPr>
          <a:lstStyle>
            <a:lvl1pPr algn="r">
              <a:defRPr sz="1300"/>
            </a:lvl1pPr>
          </a:lstStyle>
          <a:p>
            <a:fld id="{AB6CC717-CE1F-4AF4-80BE-4F2A13D12878}"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Verdana" panose="020B0604030504040204" pitchFamily="34" charset="0"/>
                <a:ea typeface="Verdana" panose="020B0604030504040204" pitchFamily="34" charset="0"/>
              </a:rPr>
              <a:t>Acts 26:27-29 (NASB1995)  </a:t>
            </a:r>
            <a:r>
              <a:rPr lang="en-US" b="0" i="0" dirty="0">
                <a:solidFill>
                  <a:srgbClr val="000000"/>
                </a:solidFill>
                <a:effectLst/>
                <a:latin typeface="Verdana" panose="020B0604030504040204" pitchFamily="34" charset="0"/>
                <a:ea typeface="Verdana" panose="020B0604030504040204" pitchFamily="34" charset="0"/>
              </a:rPr>
              <a:t>King Agrippa, do you believe the Prophets? I know that you do.” </a:t>
            </a:r>
            <a:r>
              <a:rPr lang="en-US" b="1" i="0" baseline="30000" dirty="0">
                <a:solidFill>
                  <a:srgbClr val="000000"/>
                </a:solidFill>
                <a:effectLst/>
                <a:latin typeface="Verdana" panose="020B0604030504040204" pitchFamily="34" charset="0"/>
                <a:ea typeface="Verdana" panose="020B0604030504040204" pitchFamily="34" charset="0"/>
              </a:rPr>
              <a:t>28 </a:t>
            </a:r>
            <a:r>
              <a:rPr lang="en-US" b="0" i="0" dirty="0">
                <a:solidFill>
                  <a:srgbClr val="000000"/>
                </a:solidFill>
                <a:effectLst/>
                <a:latin typeface="Verdana" panose="020B0604030504040204" pitchFamily="34" charset="0"/>
                <a:ea typeface="Verdana" panose="020B0604030504040204" pitchFamily="34" charset="0"/>
              </a:rPr>
              <a:t>Agrippa </a:t>
            </a:r>
            <a:r>
              <a:rPr lang="en-US" b="0" i="1" dirty="0">
                <a:solidFill>
                  <a:srgbClr val="000000"/>
                </a:solidFill>
                <a:effectLst/>
                <a:latin typeface="Verdana" panose="020B0604030504040204" pitchFamily="34" charset="0"/>
                <a:ea typeface="Verdana" panose="020B0604030504040204" pitchFamily="34" charset="0"/>
              </a:rPr>
              <a:t>replied</a:t>
            </a:r>
            <a:r>
              <a:rPr lang="en-US" b="0" i="0" dirty="0">
                <a:solidFill>
                  <a:srgbClr val="000000"/>
                </a:solidFill>
                <a:effectLst/>
                <a:latin typeface="Verdana" panose="020B0604030504040204" pitchFamily="34" charset="0"/>
                <a:ea typeface="Verdana" panose="020B0604030504040204" pitchFamily="34" charset="0"/>
              </a:rPr>
              <a:t> to Paul, “In a short time you will persuade me to become a Christian.” </a:t>
            </a:r>
            <a:r>
              <a:rPr lang="en-US" b="1" i="0" baseline="30000" dirty="0">
                <a:solidFill>
                  <a:srgbClr val="000000"/>
                </a:solidFill>
                <a:effectLst/>
                <a:latin typeface="Verdana" panose="020B0604030504040204" pitchFamily="34" charset="0"/>
                <a:ea typeface="Verdana" panose="020B0604030504040204" pitchFamily="34" charset="0"/>
              </a:rPr>
              <a:t>29 </a:t>
            </a:r>
            <a:r>
              <a:rPr lang="en-US" b="0" i="0" dirty="0">
                <a:solidFill>
                  <a:srgbClr val="000000"/>
                </a:solidFill>
                <a:effectLst/>
                <a:latin typeface="Verdana" panose="020B0604030504040204" pitchFamily="34" charset="0"/>
                <a:ea typeface="Verdana" panose="020B0604030504040204" pitchFamily="34" charset="0"/>
              </a:rPr>
              <a:t>And Paul </a:t>
            </a:r>
            <a:r>
              <a:rPr lang="en-US" b="0" i="1" dirty="0">
                <a:solidFill>
                  <a:srgbClr val="000000"/>
                </a:solidFill>
                <a:effectLst/>
                <a:latin typeface="Verdana" panose="020B0604030504040204" pitchFamily="34" charset="0"/>
                <a:ea typeface="Verdana" panose="020B0604030504040204" pitchFamily="34" charset="0"/>
              </a:rPr>
              <a:t>said</a:t>
            </a:r>
            <a:r>
              <a:rPr lang="en-US" b="0" i="0" dirty="0">
                <a:solidFill>
                  <a:srgbClr val="000000"/>
                </a:solidFill>
                <a:effectLst/>
                <a:latin typeface="Verdana" panose="020B0604030504040204" pitchFamily="34" charset="0"/>
                <a:ea typeface="Verdana" panose="020B0604030504040204" pitchFamily="34" charset="0"/>
              </a:rPr>
              <a:t>, “I would wish to God, that whether in a short or long time, not only you, but also all who hear me this day, might become such as I am, except for these chains.”</a:t>
            </a:r>
            <a:endParaRPr lang="en-US" dirty="0">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AB6CC717-CE1F-4AF4-80BE-4F2A13D12878}" type="slidenum">
              <a:rPr lang="en-US" altLang="en-US" smtClean="0"/>
              <a:pPr/>
              <a:t>2</a:t>
            </a:fld>
            <a:endParaRPr lang="en-US" altLang="en-US"/>
          </a:p>
        </p:txBody>
      </p:sp>
      <p:sp>
        <p:nvSpPr>
          <p:cNvPr id="5" name="Date Placeholder 4">
            <a:extLst>
              <a:ext uri="{FF2B5EF4-FFF2-40B4-BE49-F238E27FC236}">
                <a16:creationId xmlns:a16="http://schemas.microsoft.com/office/drawing/2014/main" id="{701E13B3-2BD9-7C73-C1A7-32653D36E357}"/>
              </a:ext>
            </a:extLst>
          </p:cNvPr>
          <p:cNvSpPr>
            <a:spLocks noGrp="1"/>
          </p:cNvSpPr>
          <p:nvPr>
            <p:ph type="dt" idx="1"/>
          </p:nvPr>
        </p:nvSpPr>
        <p:spPr/>
        <p:txBody>
          <a:bodyPr/>
          <a:lstStyle/>
          <a:p>
            <a:pPr>
              <a:defRPr/>
            </a:pPr>
            <a:r>
              <a:rPr lang="en-US"/>
              <a:t>12/15/2024 am</a:t>
            </a:r>
          </a:p>
        </p:txBody>
      </p:sp>
      <p:sp>
        <p:nvSpPr>
          <p:cNvPr id="6" name="Footer Placeholder 5">
            <a:extLst>
              <a:ext uri="{FF2B5EF4-FFF2-40B4-BE49-F238E27FC236}">
                <a16:creationId xmlns:a16="http://schemas.microsoft.com/office/drawing/2014/main" id="{9DDCBB65-28BC-DF55-4A65-6BB62F0454A8}"/>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24098605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Verdana" panose="020B0604030504040204" pitchFamily="34" charset="0"/>
                <a:ea typeface="Verdana" panose="020B0604030504040204" pitchFamily="34" charset="0"/>
              </a:rPr>
              <a:t>Acts 24:24-27  </a:t>
            </a:r>
            <a:r>
              <a:rPr lang="en-US" b="0" i="0" dirty="0">
                <a:solidFill>
                  <a:srgbClr val="000000"/>
                </a:solidFill>
                <a:effectLst/>
                <a:latin typeface="Verdana" panose="020B0604030504040204" pitchFamily="34" charset="0"/>
                <a:ea typeface="Verdana" panose="020B0604030504040204" pitchFamily="34" charset="0"/>
              </a:rPr>
              <a:t>But some days later Felix arrived with Drusilla, his wife who was a Jewess, and sent for Paul and heard him </a:t>
            </a:r>
            <a:r>
              <a:rPr lang="en-US" b="0" i="1" dirty="0">
                <a:solidFill>
                  <a:srgbClr val="000000"/>
                </a:solidFill>
                <a:effectLst/>
                <a:latin typeface="Verdana" panose="020B0604030504040204" pitchFamily="34" charset="0"/>
                <a:ea typeface="Verdana" panose="020B0604030504040204" pitchFamily="34" charset="0"/>
              </a:rPr>
              <a:t>speak</a:t>
            </a:r>
            <a:r>
              <a:rPr lang="en-US" b="0" i="0" dirty="0">
                <a:solidFill>
                  <a:srgbClr val="000000"/>
                </a:solidFill>
                <a:effectLst/>
                <a:latin typeface="Verdana" panose="020B0604030504040204" pitchFamily="34" charset="0"/>
                <a:ea typeface="Verdana" panose="020B0604030504040204" pitchFamily="34" charset="0"/>
              </a:rPr>
              <a:t> about faith in Christ Jesus. </a:t>
            </a:r>
            <a:r>
              <a:rPr lang="en-US" b="1" i="0" baseline="30000" dirty="0">
                <a:solidFill>
                  <a:srgbClr val="000000"/>
                </a:solidFill>
                <a:effectLst/>
                <a:latin typeface="Verdana" panose="020B0604030504040204" pitchFamily="34" charset="0"/>
                <a:ea typeface="Verdana" panose="020B0604030504040204" pitchFamily="34" charset="0"/>
              </a:rPr>
              <a:t>25 </a:t>
            </a:r>
            <a:r>
              <a:rPr lang="en-US" b="0" i="0" dirty="0">
                <a:solidFill>
                  <a:srgbClr val="000000"/>
                </a:solidFill>
                <a:effectLst/>
                <a:latin typeface="Verdana" panose="020B0604030504040204" pitchFamily="34" charset="0"/>
                <a:ea typeface="Verdana" panose="020B0604030504040204" pitchFamily="34" charset="0"/>
              </a:rPr>
              <a:t>But as he was discussing righteousness, self-control and the judgment to come, Felix became frightened and said, “Go away for the present, and when I find time I will summon you.” </a:t>
            </a:r>
            <a:r>
              <a:rPr lang="en-US" b="1" i="0" baseline="30000" dirty="0">
                <a:solidFill>
                  <a:srgbClr val="000000"/>
                </a:solidFill>
                <a:effectLst/>
                <a:latin typeface="Verdana" panose="020B0604030504040204" pitchFamily="34" charset="0"/>
                <a:ea typeface="Verdana" panose="020B0604030504040204" pitchFamily="34" charset="0"/>
              </a:rPr>
              <a:t>26 </a:t>
            </a:r>
            <a:r>
              <a:rPr lang="en-US" b="0" i="0" dirty="0">
                <a:solidFill>
                  <a:srgbClr val="000000"/>
                </a:solidFill>
                <a:effectLst/>
                <a:latin typeface="Verdana" panose="020B0604030504040204" pitchFamily="34" charset="0"/>
                <a:ea typeface="Verdana" panose="020B0604030504040204" pitchFamily="34" charset="0"/>
              </a:rPr>
              <a:t>At the same time too, he was hoping that money would be given him by Paul; therefore he also used to send for him quite often and converse with him. </a:t>
            </a:r>
            <a:r>
              <a:rPr lang="en-US" b="1" i="0" baseline="30000" dirty="0">
                <a:solidFill>
                  <a:srgbClr val="000000"/>
                </a:solidFill>
                <a:effectLst/>
                <a:latin typeface="Verdana" panose="020B0604030504040204" pitchFamily="34" charset="0"/>
                <a:ea typeface="Verdana" panose="020B0604030504040204" pitchFamily="34" charset="0"/>
              </a:rPr>
              <a:t>27 </a:t>
            </a:r>
            <a:r>
              <a:rPr lang="en-US" b="0" i="0" dirty="0">
                <a:solidFill>
                  <a:srgbClr val="000000"/>
                </a:solidFill>
                <a:effectLst/>
                <a:latin typeface="Verdana" panose="020B0604030504040204" pitchFamily="34" charset="0"/>
                <a:ea typeface="Verdana" panose="020B0604030504040204" pitchFamily="34" charset="0"/>
              </a:rPr>
              <a:t>But after two years had passed, Felix was succeeded by Porcius Festus, and wishing to do the Jews a favor, Felix left Paul imprisoned.</a:t>
            </a:r>
            <a:endParaRPr lang="en-US" dirty="0">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AB6CC717-CE1F-4AF4-80BE-4F2A13D12878}" type="slidenum">
              <a:rPr lang="en-US" altLang="en-US" smtClean="0"/>
              <a:pPr/>
              <a:t>12</a:t>
            </a:fld>
            <a:endParaRPr lang="en-US" altLang="en-US"/>
          </a:p>
        </p:txBody>
      </p:sp>
      <p:sp>
        <p:nvSpPr>
          <p:cNvPr id="5" name="Date Placeholder 4">
            <a:extLst>
              <a:ext uri="{FF2B5EF4-FFF2-40B4-BE49-F238E27FC236}">
                <a16:creationId xmlns:a16="http://schemas.microsoft.com/office/drawing/2014/main" id="{E82CB948-9B46-45BE-344C-DF8047FD4F64}"/>
              </a:ext>
            </a:extLst>
          </p:cNvPr>
          <p:cNvSpPr>
            <a:spLocks noGrp="1"/>
          </p:cNvSpPr>
          <p:nvPr>
            <p:ph type="dt" idx="1"/>
          </p:nvPr>
        </p:nvSpPr>
        <p:spPr/>
        <p:txBody>
          <a:bodyPr/>
          <a:lstStyle/>
          <a:p>
            <a:pPr>
              <a:defRPr/>
            </a:pPr>
            <a:r>
              <a:rPr lang="en-US"/>
              <a:t>12/15/2024 am</a:t>
            </a:r>
          </a:p>
        </p:txBody>
      </p:sp>
      <p:sp>
        <p:nvSpPr>
          <p:cNvPr id="6" name="Footer Placeholder 5">
            <a:extLst>
              <a:ext uri="{FF2B5EF4-FFF2-40B4-BE49-F238E27FC236}">
                <a16:creationId xmlns:a16="http://schemas.microsoft.com/office/drawing/2014/main" id="{518ECEDC-6D8E-5BAB-0DB0-474913138DBB}"/>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25314216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dirty="0">
                <a:latin typeface="Verdana" panose="020B0604030504040204" pitchFamily="34" charset="0"/>
                <a:ea typeface="Verdana" panose="020B0604030504040204" pitchFamily="34" charset="0"/>
              </a:rPr>
              <a:t>James 4:13-17  </a:t>
            </a:r>
            <a:r>
              <a:rPr lang="en-US" b="0" i="0" dirty="0">
                <a:solidFill>
                  <a:srgbClr val="000000"/>
                </a:solidFill>
                <a:effectLst/>
                <a:latin typeface="Verdana" panose="020B0604030504040204" pitchFamily="34" charset="0"/>
                <a:ea typeface="Verdana" panose="020B0604030504040204" pitchFamily="34" charset="0"/>
              </a:rPr>
              <a:t>Come now, you who say, “Today or tomorrow we will go to such and such a city, and spend a year there and engage in business and make a profit.” </a:t>
            </a:r>
            <a:r>
              <a:rPr lang="en-US" b="1" i="0" baseline="30000" dirty="0">
                <a:solidFill>
                  <a:srgbClr val="000000"/>
                </a:solidFill>
                <a:effectLst/>
                <a:latin typeface="Verdana" panose="020B0604030504040204" pitchFamily="34" charset="0"/>
                <a:ea typeface="Verdana" panose="020B0604030504040204" pitchFamily="34" charset="0"/>
              </a:rPr>
              <a:t>14 </a:t>
            </a:r>
            <a:r>
              <a:rPr lang="en-US" b="0" i="0" dirty="0">
                <a:solidFill>
                  <a:srgbClr val="000000"/>
                </a:solidFill>
                <a:effectLst/>
                <a:latin typeface="Verdana" panose="020B0604030504040204" pitchFamily="34" charset="0"/>
                <a:ea typeface="Verdana" panose="020B0604030504040204" pitchFamily="34" charset="0"/>
              </a:rPr>
              <a:t>Yet you do not know what your life will be like tomorrow. You are </a:t>
            </a:r>
            <a:r>
              <a:rPr lang="en-US" b="0" i="1" dirty="0">
                <a:solidFill>
                  <a:srgbClr val="000000"/>
                </a:solidFill>
                <a:effectLst/>
                <a:latin typeface="Verdana" panose="020B0604030504040204" pitchFamily="34" charset="0"/>
                <a:ea typeface="Verdana" panose="020B0604030504040204" pitchFamily="34" charset="0"/>
              </a:rPr>
              <a:t>just</a:t>
            </a:r>
            <a:r>
              <a:rPr lang="en-US" b="0" i="0" dirty="0">
                <a:solidFill>
                  <a:srgbClr val="000000"/>
                </a:solidFill>
                <a:effectLst/>
                <a:latin typeface="Verdana" panose="020B0604030504040204" pitchFamily="34" charset="0"/>
                <a:ea typeface="Verdana" panose="020B0604030504040204" pitchFamily="34" charset="0"/>
              </a:rPr>
              <a:t> a vapor that appears for a little while and then vanishes away. </a:t>
            </a:r>
            <a:r>
              <a:rPr lang="en-US" b="1" i="0" baseline="30000" dirty="0">
                <a:solidFill>
                  <a:srgbClr val="000000"/>
                </a:solidFill>
                <a:effectLst/>
                <a:latin typeface="Verdana" panose="020B0604030504040204" pitchFamily="34" charset="0"/>
                <a:ea typeface="Verdana" panose="020B0604030504040204" pitchFamily="34" charset="0"/>
              </a:rPr>
              <a:t>15 </a:t>
            </a:r>
            <a:r>
              <a:rPr lang="en-US" b="0" i="0" dirty="0">
                <a:solidFill>
                  <a:srgbClr val="000000"/>
                </a:solidFill>
                <a:effectLst/>
                <a:latin typeface="Verdana" panose="020B0604030504040204" pitchFamily="34" charset="0"/>
                <a:ea typeface="Verdana" panose="020B0604030504040204" pitchFamily="34" charset="0"/>
              </a:rPr>
              <a:t>Instead, </a:t>
            </a:r>
            <a:r>
              <a:rPr lang="en-US" b="0" i="1" dirty="0">
                <a:solidFill>
                  <a:srgbClr val="000000"/>
                </a:solidFill>
                <a:effectLst/>
                <a:latin typeface="Verdana" panose="020B0604030504040204" pitchFamily="34" charset="0"/>
                <a:ea typeface="Verdana" panose="020B0604030504040204" pitchFamily="34" charset="0"/>
              </a:rPr>
              <a:t>you ought</a:t>
            </a:r>
            <a:r>
              <a:rPr lang="en-US" b="0" i="0" dirty="0">
                <a:solidFill>
                  <a:srgbClr val="000000"/>
                </a:solidFill>
                <a:effectLst/>
                <a:latin typeface="Verdana" panose="020B0604030504040204" pitchFamily="34" charset="0"/>
                <a:ea typeface="Verdana" panose="020B0604030504040204" pitchFamily="34" charset="0"/>
              </a:rPr>
              <a:t> to say, “If the Lord wills, we will live and also do this or that.” </a:t>
            </a:r>
            <a:r>
              <a:rPr lang="en-US" b="1" i="0" baseline="30000" dirty="0">
                <a:solidFill>
                  <a:srgbClr val="000000"/>
                </a:solidFill>
                <a:effectLst/>
                <a:latin typeface="Verdana" panose="020B0604030504040204" pitchFamily="34" charset="0"/>
                <a:ea typeface="Verdana" panose="020B0604030504040204" pitchFamily="34" charset="0"/>
              </a:rPr>
              <a:t>16 </a:t>
            </a:r>
            <a:r>
              <a:rPr lang="en-US" b="0" i="0" dirty="0">
                <a:solidFill>
                  <a:srgbClr val="000000"/>
                </a:solidFill>
                <a:effectLst/>
                <a:latin typeface="Verdana" panose="020B0604030504040204" pitchFamily="34" charset="0"/>
                <a:ea typeface="Verdana" panose="020B0604030504040204" pitchFamily="34" charset="0"/>
              </a:rPr>
              <a:t>But as it is, you boast in your arrogance; all such boasting is evil. </a:t>
            </a:r>
            <a:r>
              <a:rPr lang="en-US" b="1" i="0" baseline="30000" dirty="0">
                <a:solidFill>
                  <a:srgbClr val="000000"/>
                </a:solidFill>
                <a:effectLst/>
                <a:latin typeface="Verdana" panose="020B0604030504040204" pitchFamily="34" charset="0"/>
                <a:ea typeface="Verdana" panose="020B0604030504040204" pitchFamily="34" charset="0"/>
              </a:rPr>
              <a:t>17 </a:t>
            </a:r>
            <a:r>
              <a:rPr lang="en-US" b="0" i="0" dirty="0">
                <a:solidFill>
                  <a:srgbClr val="000000"/>
                </a:solidFill>
                <a:effectLst/>
                <a:latin typeface="Verdana" panose="020B0604030504040204" pitchFamily="34" charset="0"/>
                <a:ea typeface="Verdana" panose="020B0604030504040204" pitchFamily="34" charset="0"/>
              </a:rPr>
              <a:t>Therefore, to one who knows </a:t>
            </a:r>
            <a:r>
              <a:rPr lang="en-US" b="0" i="1" dirty="0">
                <a:solidFill>
                  <a:srgbClr val="000000"/>
                </a:solidFill>
                <a:effectLst/>
                <a:latin typeface="Verdana" panose="020B0604030504040204" pitchFamily="34" charset="0"/>
                <a:ea typeface="Verdana" panose="020B0604030504040204" pitchFamily="34" charset="0"/>
              </a:rPr>
              <a:t>the</a:t>
            </a:r>
            <a:r>
              <a:rPr lang="en-US" b="0" i="0" dirty="0">
                <a:solidFill>
                  <a:srgbClr val="000000"/>
                </a:solidFill>
                <a:effectLst/>
                <a:latin typeface="Verdana" panose="020B0604030504040204" pitchFamily="34" charset="0"/>
                <a:ea typeface="Verdana" panose="020B0604030504040204" pitchFamily="34" charset="0"/>
              </a:rPr>
              <a:t> right thing to do and does not do it, to him it is sin.</a:t>
            </a:r>
          </a:p>
          <a:p>
            <a:endParaRPr lang="en-US" b="0" i="0" dirty="0">
              <a:solidFill>
                <a:srgbClr val="000000"/>
              </a:solidFill>
              <a:effectLst/>
              <a:latin typeface="Verdana" panose="020B0604030504040204" pitchFamily="34" charset="0"/>
              <a:ea typeface="Verdana" panose="020B0604030504040204" pitchFamily="34" charset="0"/>
            </a:endParaRPr>
          </a:p>
          <a:p>
            <a:r>
              <a:rPr lang="en-US" b="0" i="0" dirty="0">
                <a:solidFill>
                  <a:srgbClr val="000000"/>
                </a:solidFill>
                <a:effectLst/>
                <a:latin typeface="Verdana" panose="020B0604030504040204" pitchFamily="34" charset="0"/>
                <a:ea typeface="Verdana" panose="020B0604030504040204" pitchFamily="34" charset="0"/>
              </a:rPr>
              <a:t>Luke 9:57-62  As they were going along the road, someone said to Him, “I will follow You wherever You go.” </a:t>
            </a:r>
            <a:r>
              <a:rPr lang="en-US" b="1" i="0" baseline="30000" dirty="0">
                <a:solidFill>
                  <a:srgbClr val="000000"/>
                </a:solidFill>
                <a:effectLst/>
                <a:latin typeface="Verdana" panose="020B0604030504040204" pitchFamily="34" charset="0"/>
                <a:ea typeface="Verdana" panose="020B0604030504040204" pitchFamily="34" charset="0"/>
              </a:rPr>
              <a:t>58 </a:t>
            </a:r>
            <a:r>
              <a:rPr lang="en-US" b="0" i="0" dirty="0">
                <a:solidFill>
                  <a:srgbClr val="000000"/>
                </a:solidFill>
                <a:effectLst/>
                <a:latin typeface="Verdana" panose="020B0604030504040204" pitchFamily="34" charset="0"/>
                <a:ea typeface="Verdana" panose="020B0604030504040204" pitchFamily="34" charset="0"/>
              </a:rPr>
              <a:t>And Jesus said to him, “The foxes have holes and the birds of the air </a:t>
            </a:r>
            <a:r>
              <a:rPr lang="en-US" b="0" i="1" dirty="0">
                <a:solidFill>
                  <a:srgbClr val="000000"/>
                </a:solidFill>
                <a:effectLst/>
                <a:latin typeface="Verdana" panose="020B0604030504040204" pitchFamily="34" charset="0"/>
                <a:ea typeface="Verdana" panose="020B0604030504040204" pitchFamily="34" charset="0"/>
              </a:rPr>
              <a:t>have</a:t>
            </a:r>
            <a:r>
              <a:rPr lang="en-US" b="0" i="0" dirty="0">
                <a:solidFill>
                  <a:srgbClr val="000000"/>
                </a:solidFill>
                <a:effectLst/>
                <a:latin typeface="Verdana" panose="020B0604030504040204" pitchFamily="34" charset="0"/>
                <a:ea typeface="Verdana" panose="020B0604030504040204" pitchFamily="34" charset="0"/>
              </a:rPr>
              <a:t> nests, but the Son of Man has nowhere to lay His head.” </a:t>
            </a:r>
            <a:r>
              <a:rPr lang="en-US" b="1" i="0" baseline="30000" dirty="0">
                <a:solidFill>
                  <a:srgbClr val="000000"/>
                </a:solidFill>
                <a:effectLst/>
                <a:latin typeface="Verdana" panose="020B0604030504040204" pitchFamily="34" charset="0"/>
                <a:ea typeface="Verdana" panose="020B0604030504040204" pitchFamily="34" charset="0"/>
              </a:rPr>
              <a:t>59 </a:t>
            </a:r>
            <a:r>
              <a:rPr lang="en-US" b="0" i="0" dirty="0">
                <a:solidFill>
                  <a:srgbClr val="000000"/>
                </a:solidFill>
                <a:effectLst/>
                <a:latin typeface="Verdana" panose="020B0604030504040204" pitchFamily="34" charset="0"/>
                <a:ea typeface="Verdana" panose="020B0604030504040204" pitchFamily="34" charset="0"/>
              </a:rPr>
              <a:t>And He said to another, “Follow Me.” But he said, “Lord, permit me first to go and bury my father.” </a:t>
            </a:r>
            <a:r>
              <a:rPr lang="en-US" b="1" i="0" baseline="30000" dirty="0">
                <a:solidFill>
                  <a:srgbClr val="000000"/>
                </a:solidFill>
                <a:effectLst/>
                <a:latin typeface="Verdana" panose="020B0604030504040204" pitchFamily="34" charset="0"/>
                <a:ea typeface="Verdana" panose="020B0604030504040204" pitchFamily="34" charset="0"/>
              </a:rPr>
              <a:t>60 </a:t>
            </a:r>
            <a:r>
              <a:rPr lang="en-US" b="0" i="0" dirty="0">
                <a:solidFill>
                  <a:srgbClr val="000000"/>
                </a:solidFill>
                <a:effectLst/>
                <a:latin typeface="Verdana" panose="020B0604030504040204" pitchFamily="34" charset="0"/>
                <a:ea typeface="Verdana" panose="020B0604030504040204" pitchFamily="34" charset="0"/>
              </a:rPr>
              <a:t>But He said to him, “Allow the dead to bury their own dead; but as for you, go and proclaim everywhere the kingdom of God.” </a:t>
            </a:r>
            <a:r>
              <a:rPr lang="en-US" b="1" i="0" baseline="30000" dirty="0">
                <a:solidFill>
                  <a:srgbClr val="000000"/>
                </a:solidFill>
                <a:effectLst/>
                <a:latin typeface="Verdana" panose="020B0604030504040204" pitchFamily="34" charset="0"/>
                <a:ea typeface="Verdana" panose="020B0604030504040204" pitchFamily="34" charset="0"/>
              </a:rPr>
              <a:t>61 </a:t>
            </a:r>
            <a:r>
              <a:rPr lang="en-US" b="0" i="0" dirty="0">
                <a:solidFill>
                  <a:srgbClr val="000000"/>
                </a:solidFill>
                <a:effectLst/>
                <a:latin typeface="Verdana" panose="020B0604030504040204" pitchFamily="34" charset="0"/>
                <a:ea typeface="Verdana" panose="020B0604030504040204" pitchFamily="34" charset="0"/>
              </a:rPr>
              <a:t>Another also said, “I will follow You, Lord; but first permit me to say good-bye to those at home.” </a:t>
            </a:r>
            <a:r>
              <a:rPr lang="en-US" b="1" i="0" baseline="30000" dirty="0">
                <a:solidFill>
                  <a:srgbClr val="000000"/>
                </a:solidFill>
                <a:effectLst/>
                <a:latin typeface="Verdana" panose="020B0604030504040204" pitchFamily="34" charset="0"/>
                <a:ea typeface="Verdana" panose="020B0604030504040204" pitchFamily="34" charset="0"/>
              </a:rPr>
              <a:t>62 </a:t>
            </a:r>
            <a:r>
              <a:rPr lang="en-US" b="0" i="0" dirty="0">
                <a:solidFill>
                  <a:srgbClr val="000000"/>
                </a:solidFill>
                <a:effectLst/>
                <a:latin typeface="Verdana" panose="020B0604030504040204" pitchFamily="34" charset="0"/>
                <a:ea typeface="Verdana" panose="020B0604030504040204" pitchFamily="34" charset="0"/>
              </a:rPr>
              <a:t>But Jesus said to him, “No one, after putting his hand to the plow and looking back, is fit for the kingdom of God.”</a:t>
            </a:r>
          </a:p>
          <a:p>
            <a:endParaRPr lang="en-US" b="0" i="0" dirty="0">
              <a:solidFill>
                <a:srgbClr val="000000"/>
              </a:solidFill>
              <a:effectLst/>
              <a:latin typeface="Verdana" panose="020B0604030504040204" pitchFamily="34" charset="0"/>
              <a:ea typeface="Verdana" panose="020B0604030504040204" pitchFamily="34" charset="0"/>
            </a:endParaRPr>
          </a:p>
          <a:p>
            <a:pPr algn="l"/>
            <a:r>
              <a:rPr lang="en-US" b="0" i="0" dirty="0">
                <a:solidFill>
                  <a:srgbClr val="000000"/>
                </a:solidFill>
                <a:effectLst/>
                <a:latin typeface="Verdana" panose="020B0604030504040204" pitchFamily="34" charset="0"/>
                <a:ea typeface="Verdana" panose="020B0604030504040204" pitchFamily="34" charset="0"/>
              </a:rPr>
              <a:t>Acts 28:23-28  When they had set a day for Paul, they came to him at his lodging in large numbers; and he was explaining to them by solemnly testifying about the kingdom of God and trying to persuade them concerning Jesus, from both the Law of Moses and from the Prophets, from morning until evening. </a:t>
            </a:r>
            <a:r>
              <a:rPr lang="en-US" b="1" i="0" baseline="30000" dirty="0">
                <a:solidFill>
                  <a:srgbClr val="000000"/>
                </a:solidFill>
                <a:effectLst/>
                <a:latin typeface="Verdana" panose="020B0604030504040204" pitchFamily="34" charset="0"/>
                <a:ea typeface="Verdana" panose="020B0604030504040204" pitchFamily="34" charset="0"/>
              </a:rPr>
              <a:t>24 </a:t>
            </a:r>
            <a:r>
              <a:rPr lang="en-US" b="0" i="0" dirty="0">
                <a:solidFill>
                  <a:srgbClr val="000000"/>
                </a:solidFill>
                <a:effectLst/>
                <a:latin typeface="Verdana" panose="020B0604030504040204" pitchFamily="34" charset="0"/>
                <a:ea typeface="Verdana" panose="020B0604030504040204" pitchFamily="34" charset="0"/>
              </a:rPr>
              <a:t>Some were being persuaded by the things spoken, but others would not believe. </a:t>
            </a:r>
            <a:r>
              <a:rPr lang="en-US" b="1" i="0" baseline="30000" dirty="0">
                <a:solidFill>
                  <a:srgbClr val="000000"/>
                </a:solidFill>
                <a:effectLst/>
                <a:latin typeface="Verdana" panose="020B0604030504040204" pitchFamily="34" charset="0"/>
                <a:ea typeface="Verdana" panose="020B0604030504040204" pitchFamily="34" charset="0"/>
              </a:rPr>
              <a:t>25 </a:t>
            </a:r>
            <a:r>
              <a:rPr lang="en-US" b="0" i="0" dirty="0">
                <a:solidFill>
                  <a:srgbClr val="000000"/>
                </a:solidFill>
                <a:effectLst/>
                <a:latin typeface="Verdana" panose="020B0604030504040204" pitchFamily="34" charset="0"/>
                <a:ea typeface="Verdana" panose="020B0604030504040204" pitchFamily="34" charset="0"/>
              </a:rPr>
              <a:t>And when they did not agree with one another, they </a:t>
            </a:r>
            <a:r>
              <a:rPr lang="en-US" b="0" i="1" dirty="0">
                <a:solidFill>
                  <a:srgbClr val="000000"/>
                </a:solidFill>
                <a:effectLst/>
                <a:latin typeface="Verdana" panose="020B0604030504040204" pitchFamily="34" charset="0"/>
                <a:ea typeface="Verdana" panose="020B0604030504040204" pitchFamily="34" charset="0"/>
              </a:rPr>
              <a:t>began</a:t>
            </a:r>
            <a:r>
              <a:rPr lang="en-US" b="0" i="0" dirty="0">
                <a:solidFill>
                  <a:srgbClr val="000000"/>
                </a:solidFill>
                <a:effectLst/>
                <a:latin typeface="Verdana" panose="020B0604030504040204" pitchFamily="34" charset="0"/>
                <a:ea typeface="Verdana" panose="020B0604030504040204" pitchFamily="34" charset="0"/>
              </a:rPr>
              <a:t> leaving after Paul had spoken one </a:t>
            </a:r>
            <a:r>
              <a:rPr lang="en-US" b="0" i="1" dirty="0">
                <a:solidFill>
                  <a:srgbClr val="000000"/>
                </a:solidFill>
                <a:effectLst/>
                <a:latin typeface="Verdana" panose="020B0604030504040204" pitchFamily="34" charset="0"/>
                <a:ea typeface="Verdana" panose="020B0604030504040204" pitchFamily="34" charset="0"/>
              </a:rPr>
              <a:t>parting</a:t>
            </a:r>
            <a:r>
              <a:rPr lang="en-US" b="0" i="0" dirty="0">
                <a:solidFill>
                  <a:srgbClr val="000000"/>
                </a:solidFill>
                <a:effectLst/>
                <a:latin typeface="Verdana" panose="020B0604030504040204" pitchFamily="34" charset="0"/>
                <a:ea typeface="Verdana" panose="020B0604030504040204" pitchFamily="34" charset="0"/>
              </a:rPr>
              <a:t> word, “The Holy Spirit rightly spoke through Isaiah the prophet to your fathers, </a:t>
            </a:r>
            <a:r>
              <a:rPr lang="en-US" b="1" i="0" baseline="30000" dirty="0">
                <a:solidFill>
                  <a:srgbClr val="000000"/>
                </a:solidFill>
                <a:effectLst/>
                <a:latin typeface="Verdana" panose="020B0604030504040204" pitchFamily="34" charset="0"/>
                <a:ea typeface="Verdana" panose="020B0604030504040204" pitchFamily="34" charset="0"/>
              </a:rPr>
              <a:t>26 </a:t>
            </a:r>
            <a:r>
              <a:rPr lang="en-US" b="0" i="0" dirty="0">
                <a:solidFill>
                  <a:srgbClr val="000000"/>
                </a:solidFill>
                <a:effectLst/>
                <a:latin typeface="Verdana" panose="020B0604030504040204" pitchFamily="34" charset="0"/>
                <a:ea typeface="Verdana" panose="020B0604030504040204" pitchFamily="34" charset="0"/>
              </a:rPr>
              <a:t>saying, ‘</a:t>
            </a:r>
            <a:r>
              <a:rPr lang="en-US" b="0" i="0" cap="small" dirty="0">
                <a:solidFill>
                  <a:srgbClr val="000000"/>
                </a:solidFill>
                <a:effectLst/>
                <a:latin typeface="Verdana" panose="020B0604030504040204" pitchFamily="34" charset="0"/>
                <a:ea typeface="Verdana" panose="020B0604030504040204" pitchFamily="34" charset="0"/>
              </a:rPr>
              <a:t>Go to this people and say</a:t>
            </a:r>
            <a:r>
              <a:rPr lang="en-US" b="0" i="0" dirty="0">
                <a:solidFill>
                  <a:srgbClr val="000000"/>
                </a:solidFill>
                <a:effectLst/>
                <a:latin typeface="Verdana" panose="020B0604030504040204" pitchFamily="34" charset="0"/>
                <a:ea typeface="Verdana" panose="020B0604030504040204" pitchFamily="34" charset="0"/>
              </a:rPr>
              <a:t>, “</a:t>
            </a:r>
            <a:r>
              <a:rPr lang="en-US" b="0" i="0" cap="small" dirty="0">
                <a:solidFill>
                  <a:srgbClr val="000000"/>
                </a:solidFill>
                <a:effectLst/>
                <a:latin typeface="Verdana" panose="020B0604030504040204" pitchFamily="34" charset="0"/>
                <a:ea typeface="Verdana" panose="020B0604030504040204" pitchFamily="34" charset="0"/>
              </a:rPr>
              <a:t>You will keep on hearing</a:t>
            </a:r>
            <a:r>
              <a:rPr lang="en-US" b="0" i="0" dirty="0">
                <a:solidFill>
                  <a:srgbClr val="000000"/>
                </a:solidFill>
                <a:effectLst/>
                <a:latin typeface="Verdana" panose="020B0604030504040204" pitchFamily="34" charset="0"/>
                <a:ea typeface="Verdana" panose="020B0604030504040204" pitchFamily="34" charset="0"/>
              </a:rPr>
              <a:t>, </a:t>
            </a:r>
            <a:r>
              <a:rPr lang="en-US" b="0" i="0" cap="small" dirty="0">
                <a:solidFill>
                  <a:srgbClr val="000000"/>
                </a:solidFill>
                <a:effectLst/>
                <a:latin typeface="Verdana" panose="020B0604030504040204" pitchFamily="34" charset="0"/>
                <a:ea typeface="Verdana" panose="020B0604030504040204" pitchFamily="34" charset="0"/>
              </a:rPr>
              <a:t>but will not understand</a:t>
            </a:r>
            <a:r>
              <a:rPr lang="en-US" b="0" i="0" dirty="0">
                <a:solidFill>
                  <a:srgbClr val="000000"/>
                </a:solidFill>
                <a:effectLst/>
                <a:latin typeface="Verdana" panose="020B0604030504040204" pitchFamily="34" charset="0"/>
                <a:ea typeface="Verdana" panose="020B0604030504040204" pitchFamily="34" charset="0"/>
              </a:rPr>
              <a:t>; </a:t>
            </a:r>
            <a:r>
              <a:rPr lang="en-US" b="0" i="0" cap="small" dirty="0">
                <a:solidFill>
                  <a:srgbClr val="000000"/>
                </a:solidFill>
                <a:effectLst/>
                <a:latin typeface="Verdana" panose="020B0604030504040204" pitchFamily="34" charset="0"/>
                <a:ea typeface="Verdana" panose="020B0604030504040204" pitchFamily="34" charset="0"/>
              </a:rPr>
              <a:t>And</a:t>
            </a:r>
            <a:r>
              <a:rPr lang="en-US" b="0" i="0" dirty="0">
                <a:solidFill>
                  <a:srgbClr val="000000"/>
                </a:solidFill>
                <a:effectLst/>
                <a:latin typeface="Verdana" panose="020B0604030504040204" pitchFamily="34" charset="0"/>
                <a:ea typeface="Verdana" panose="020B0604030504040204" pitchFamily="34" charset="0"/>
              </a:rPr>
              <a:t> </a:t>
            </a:r>
            <a:r>
              <a:rPr lang="en-US" b="0" i="0" cap="small" dirty="0">
                <a:solidFill>
                  <a:srgbClr val="000000"/>
                </a:solidFill>
                <a:effectLst/>
                <a:latin typeface="Verdana" panose="020B0604030504040204" pitchFamily="34" charset="0"/>
                <a:ea typeface="Verdana" panose="020B0604030504040204" pitchFamily="34" charset="0"/>
              </a:rPr>
              <a:t>you will keep on seeing, but will not perceive</a:t>
            </a:r>
            <a:r>
              <a:rPr lang="en-US" b="0" i="0" dirty="0">
                <a:solidFill>
                  <a:srgbClr val="000000"/>
                </a:solidFill>
                <a:effectLst/>
                <a:latin typeface="Verdana" panose="020B0604030504040204" pitchFamily="34" charset="0"/>
                <a:ea typeface="Verdana" panose="020B0604030504040204" pitchFamily="34" charset="0"/>
              </a:rPr>
              <a:t>; </a:t>
            </a:r>
            <a:r>
              <a:rPr lang="en-US" b="1" i="0" baseline="30000" dirty="0">
                <a:solidFill>
                  <a:srgbClr val="000000"/>
                </a:solidFill>
                <a:effectLst/>
                <a:latin typeface="Verdana" panose="020B0604030504040204" pitchFamily="34" charset="0"/>
                <a:ea typeface="Verdana" panose="020B0604030504040204" pitchFamily="34" charset="0"/>
              </a:rPr>
              <a:t>27 </a:t>
            </a:r>
            <a:r>
              <a:rPr lang="en-US" b="0" i="0" cap="small" dirty="0">
                <a:solidFill>
                  <a:srgbClr val="000000"/>
                </a:solidFill>
                <a:effectLst/>
                <a:latin typeface="Verdana" panose="020B0604030504040204" pitchFamily="34" charset="0"/>
                <a:ea typeface="Verdana" panose="020B0604030504040204" pitchFamily="34" charset="0"/>
              </a:rPr>
              <a:t>For the heart of this people has become dull</a:t>
            </a:r>
            <a:r>
              <a:rPr lang="en-US" b="0" i="0" dirty="0">
                <a:solidFill>
                  <a:srgbClr val="000000"/>
                </a:solidFill>
                <a:effectLst/>
                <a:latin typeface="Verdana" panose="020B0604030504040204" pitchFamily="34" charset="0"/>
                <a:ea typeface="Verdana" panose="020B0604030504040204" pitchFamily="34" charset="0"/>
              </a:rPr>
              <a:t>, </a:t>
            </a:r>
            <a:r>
              <a:rPr lang="en-US" b="0" i="0" cap="small" dirty="0">
                <a:solidFill>
                  <a:srgbClr val="000000"/>
                </a:solidFill>
                <a:effectLst/>
                <a:latin typeface="Verdana" panose="020B0604030504040204" pitchFamily="34" charset="0"/>
                <a:ea typeface="Verdana" panose="020B0604030504040204" pitchFamily="34" charset="0"/>
              </a:rPr>
              <a:t>And with their ears they scarcely hear</a:t>
            </a:r>
            <a:r>
              <a:rPr lang="en-US" b="0" i="0" dirty="0">
                <a:solidFill>
                  <a:srgbClr val="000000"/>
                </a:solidFill>
                <a:effectLst/>
                <a:latin typeface="Verdana" panose="020B0604030504040204" pitchFamily="34" charset="0"/>
                <a:ea typeface="Verdana" panose="020B0604030504040204" pitchFamily="34" charset="0"/>
              </a:rPr>
              <a:t>, </a:t>
            </a:r>
            <a:r>
              <a:rPr lang="en-US" b="0" i="0" cap="small" dirty="0">
                <a:solidFill>
                  <a:srgbClr val="000000"/>
                </a:solidFill>
                <a:effectLst/>
                <a:latin typeface="Verdana" panose="020B0604030504040204" pitchFamily="34" charset="0"/>
                <a:ea typeface="Verdana" panose="020B0604030504040204" pitchFamily="34" charset="0"/>
              </a:rPr>
              <a:t>And they have closed their eyes</a:t>
            </a:r>
            <a:r>
              <a:rPr lang="en-US" b="0" i="0" dirty="0">
                <a:solidFill>
                  <a:srgbClr val="000000"/>
                </a:solidFill>
                <a:effectLst/>
                <a:latin typeface="Verdana" panose="020B0604030504040204" pitchFamily="34" charset="0"/>
                <a:ea typeface="Verdana" panose="020B0604030504040204" pitchFamily="34" charset="0"/>
              </a:rPr>
              <a:t>; </a:t>
            </a:r>
            <a:r>
              <a:rPr lang="en-US" b="0" i="0" cap="small" dirty="0">
                <a:solidFill>
                  <a:srgbClr val="000000"/>
                </a:solidFill>
                <a:effectLst/>
                <a:latin typeface="Verdana" panose="020B0604030504040204" pitchFamily="34" charset="0"/>
                <a:ea typeface="Verdana" panose="020B0604030504040204" pitchFamily="34" charset="0"/>
              </a:rPr>
              <a:t>Otherwise they might see with their eyes</a:t>
            </a:r>
            <a:r>
              <a:rPr lang="en-US" b="0" i="0" dirty="0">
                <a:solidFill>
                  <a:srgbClr val="000000"/>
                </a:solidFill>
                <a:effectLst/>
                <a:latin typeface="Verdana" panose="020B0604030504040204" pitchFamily="34" charset="0"/>
                <a:ea typeface="Verdana" panose="020B0604030504040204" pitchFamily="34" charset="0"/>
              </a:rPr>
              <a:t>, </a:t>
            </a:r>
            <a:r>
              <a:rPr lang="en-US" b="0" i="0" cap="small" dirty="0">
                <a:solidFill>
                  <a:srgbClr val="000000"/>
                </a:solidFill>
                <a:effectLst/>
                <a:latin typeface="Verdana" panose="020B0604030504040204" pitchFamily="34" charset="0"/>
                <a:ea typeface="Verdana" panose="020B0604030504040204" pitchFamily="34" charset="0"/>
              </a:rPr>
              <a:t>And hear with their ears</a:t>
            </a:r>
            <a:r>
              <a:rPr lang="en-US" b="0" i="0" dirty="0">
                <a:solidFill>
                  <a:srgbClr val="000000"/>
                </a:solidFill>
                <a:effectLst/>
                <a:latin typeface="Verdana" panose="020B0604030504040204" pitchFamily="34" charset="0"/>
                <a:ea typeface="Verdana" panose="020B0604030504040204" pitchFamily="34" charset="0"/>
              </a:rPr>
              <a:t>, </a:t>
            </a:r>
            <a:r>
              <a:rPr lang="en-US" b="0" i="0" cap="small" dirty="0">
                <a:solidFill>
                  <a:srgbClr val="000000"/>
                </a:solidFill>
                <a:effectLst/>
                <a:latin typeface="Verdana" panose="020B0604030504040204" pitchFamily="34" charset="0"/>
                <a:ea typeface="Verdana" panose="020B0604030504040204" pitchFamily="34" charset="0"/>
              </a:rPr>
              <a:t>And understand with their heart and return</a:t>
            </a:r>
            <a:r>
              <a:rPr lang="en-US" b="0" i="0" dirty="0">
                <a:solidFill>
                  <a:srgbClr val="000000"/>
                </a:solidFill>
                <a:effectLst/>
                <a:latin typeface="Verdana" panose="020B0604030504040204" pitchFamily="34" charset="0"/>
                <a:ea typeface="Verdana" panose="020B0604030504040204" pitchFamily="34" charset="0"/>
              </a:rPr>
              <a:t>, </a:t>
            </a:r>
            <a:r>
              <a:rPr lang="en-US" b="0" i="0" cap="small" dirty="0">
                <a:solidFill>
                  <a:srgbClr val="000000"/>
                </a:solidFill>
                <a:effectLst/>
                <a:latin typeface="Verdana" panose="020B0604030504040204" pitchFamily="34" charset="0"/>
                <a:ea typeface="Verdana" panose="020B0604030504040204" pitchFamily="34" charset="0"/>
              </a:rPr>
              <a:t>And I would heal them</a:t>
            </a:r>
            <a:r>
              <a:rPr lang="en-US" b="0" i="0" dirty="0">
                <a:solidFill>
                  <a:srgbClr val="000000"/>
                </a:solidFill>
                <a:effectLst/>
                <a:latin typeface="Verdana" panose="020B0604030504040204" pitchFamily="34" charset="0"/>
                <a:ea typeface="Verdana" panose="020B0604030504040204" pitchFamily="34" charset="0"/>
              </a:rPr>
              <a:t>.”’ </a:t>
            </a:r>
            <a:r>
              <a:rPr lang="en-US" b="1" i="0" baseline="30000" dirty="0">
                <a:solidFill>
                  <a:srgbClr val="000000"/>
                </a:solidFill>
                <a:effectLst/>
                <a:latin typeface="Verdana" panose="020B0604030504040204" pitchFamily="34" charset="0"/>
                <a:ea typeface="Verdana" panose="020B0604030504040204" pitchFamily="34" charset="0"/>
              </a:rPr>
              <a:t>28 </a:t>
            </a:r>
            <a:r>
              <a:rPr lang="en-US" b="0" i="0" dirty="0">
                <a:solidFill>
                  <a:srgbClr val="000000"/>
                </a:solidFill>
                <a:effectLst/>
                <a:latin typeface="Verdana" panose="020B0604030504040204" pitchFamily="34" charset="0"/>
                <a:ea typeface="Verdana" panose="020B0604030504040204" pitchFamily="34" charset="0"/>
              </a:rPr>
              <a:t>Therefore let it be known to you that this salvation of God has been sent to the Gentiles; they will also listen.”</a:t>
            </a:r>
            <a:endParaRPr lang="en-US" dirty="0"/>
          </a:p>
        </p:txBody>
      </p:sp>
      <p:sp>
        <p:nvSpPr>
          <p:cNvPr id="4" name="Slide Number Placeholder 3"/>
          <p:cNvSpPr>
            <a:spLocks noGrp="1"/>
          </p:cNvSpPr>
          <p:nvPr>
            <p:ph type="sldNum" sz="quarter" idx="5"/>
          </p:nvPr>
        </p:nvSpPr>
        <p:spPr/>
        <p:txBody>
          <a:bodyPr/>
          <a:lstStyle/>
          <a:p>
            <a:fld id="{AB6CC717-CE1F-4AF4-80BE-4F2A13D12878}" type="slidenum">
              <a:rPr lang="en-US" altLang="en-US" smtClean="0"/>
              <a:pPr/>
              <a:t>13</a:t>
            </a:fld>
            <a:endParaRPr lang="en-US" altLang="en-US"/>
          </a:p>
        </p:txBody>
      </p:sp>
      <p:sp>
        <p:nvSpPr>
          <p:cNvPr id="5" name="Date Placeholder 4">
            <a:extLst>
              <a:ext uri="{FF2B5EF4-FFF2-40B4-BE49-F238E27FC236}">
                <a16:creationId xmlns:a16="http://schemas.microsoft.com/office/drawing/2014/main" id="{3320D4B8-3627-9E47-D282-5446A3F2B346}"/>
              </a:ext>
            </a:extLst>
          </p:cNvPr>
          <p:cNvSpPr>
            <a:spLocks noGrp="1"/>
          </p:cNvSpPr>
          <p:nvPr>
            <p:ph type="dt" idx="1"/>
          </p:nvPr>
        </p:nvSpPr>
        <p:spPr/>
        <p:txBody>
          <a:bodyPr/>
          <a:lstStyle/>
          <a:p>
            <a:pPr>
              <a:defRPr/>
            </a:pPr>
            <a:r>
              <a:rPr lang="en-US"/>
              <a:t>12/15/2024 am</a:t>
            </a:r>
          </a:p>
        </p:txBody>
      </p:sp>
      <p:sp>
        <p:nvSpPr>
          <p:cNvPr id="6" name="Footer Placeholder 5">
            <a:extLst>
              <a:ext uri="{FF2B5EF4-FFF2-40B4-BE49-F238E27FC236}">
                <a16:creationId xmlns:a16="http://schemas.microsoft.com/office/drawing/2014/main" id="{6B534553-CFBA-3F07-4B34-76D66E87D611}"/>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2986567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511">
              <a:defRPr/>
            </a:pPr>
            <a:r>
              <a:rPr lang="en-US" dirty="0">
                <a:latin typeface="Verdana" panose="020B0604030504040204" pitchFamily="34" charset="0"/>
                <a:ea typeface="Verdana" panose="020B0604030504040204" pitchFamily="34" charset="0"/>
              </a:rPr>
              <a:t>Luke 14: 26-33  “If anyone comes to Me, and does not hate his own father and mother and wife and children and brothers and sisters, yes, and even his own life, he cannot be My disciple. Whoever does not carry his own cross and come after Me cannot be My disciple. For which one of you, when he wants to build a tower, does not </a:t>
            </a:r>
            <a:r>
              <a:rPr lang="en-US" dirty="0">
                <a:solidFill>
                  <a:schemeClr val="tx2">
                    <a:lumMod val="75000"/>
                  </a:schemeClr>
                </a:solidFill>
                <a:latin typeface="Verdana" panose="020B0604030504040204" pitchFamily="34" charset="0"/>
                <a:ea typeface="Verdana" panose="020B0604030504040204" pitchFamily="34" charset="0"/>
              </a:rPr>
              <a:t>first sit down and calculate the cost</a:t>
            </a:r>
            <a:r>
              <a:rPr lang="en-US" dirty="0">
                <a:latin typeface="Verdana" panose="020B0604030504040204" pitchFamily="34" charset="0"/>
                <a:ea typeface="Verdana" panose="020B0604030504040204" pitchFamily="34" charset="0"/>
              </a:rPr>
              <a:t> to see if he has enough to complete it? Otherwise, when he has laid a foundation and is not able to finish, all who observe it begin to ridicule him, saying, ‘This man began to build and was not able to finish.’ Or what king, when he sets out to meet another king in battle, will not first sit down and consider whether he is strong enough with ten thousand men to encounter the one coming against him with twenty thousand? Or else, while the other is still far away, he sends a delegation and asks for terms of peace. So then, none of you can be My disciple who does not give up all his own possessions.”</a:t>
            </a:r>
          </a:p>
          <a:p>
            <a:endParaRPr lang="en-US" dirty="0"/>
          </a:p>
        </p:txBody>
      </p:sp>
      <p:sp>
        <p:nvSpPr>
          <p:cNvPr id="4" name="Slide Number Placeholder 3"/>
          <p:cNvSpPr>
            <a:spLocks noGrp="1"/>
          </p:cNvSpPr>
          <p:nvPr>
            <p:ph type="sldNum" sz="quarter" idx="5"/>
          </p:nvPr>
        </p:nvSpPr>
        <p:spPr/>
        <p:txBody>
          <a:bodyPr/>
          <a:lstStyle/>
          <a:p>
            <a:fld id="{AB6CC717-CE1F-4AF4-80BE-4F2A13D12878}" type="slidenum">
              <a:rPr lang="en-US" altLang="en-US" smtClean="0"/>
              <a:pPr/>
              <a:t>15</a:t>
            </a:fld>
            <a:endParaRPr lang="en-US" altLang="en-US"/>
          </a:p>
        </p:txBody>
      </p:sp>
      <p:sp>
        <p:nvSpPr>
          <p:cNvPr id="5" name="Date Placeholder 4">
            <a:extLst>
              <a:ext uri="{FF2B5EF4-FFF2-40B4-BE49-F238E27FC236}">
                <a16:creationId xmlns:a16="http://schemas.microsoft.com/office/drawing/2014/main" id="{033AF4EE-887E-9A0A-5512-3D72DF416E6A}"/>
              </a:ext>
            </a:extLst>
          </p:cNvPr>
          <p:cNvSpPr>
            <a:spLocks noGrp="1"/>
          </p:cNvSpPr>
          <p:nvPr>
            <p:ph type="dt" idx="1"/>
          </p:nvPr>
        </p:nvSpPr>
        <p:spPr/>
        <p:txBody>
          <a:bodyPr/>
          <a:lstStyle/>
          <a:p>
            <a:pPr>
              <a:defRPr/>
            </a:pPr>
            <a:r>
              <a:rPr lang="en-US"/>
              <a:t>12/15/2024 am</a:t>
            </a:r>
          </a:p>
        </p:txBody>
      </p:sp>
      <p:sp>
        <p:nvSpPr>
          <p:cNvPr id="6" name="Footer Placeholder 5">
            <a:extLst>
              <a:ext uri="{FF2B5EF4-FFF2-40B4-BE49-F238E27FC236}">
                <a16:creationId xmlns:a16="http://schemas.microsoft.com/office/drawing/2014/main" id="{E5ADC283-1EF8-0534-7849-FA851EBA5ECD}"/>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24525289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dirty="0">
                <a:latin typeface="Verdana" panose="020B0604030504040204" pitchFamily="34" charset="0"/>
                <a:ea typeface="Verdana" panose="020B0604030504040204" pitchFamily="34" charset="0"/>
              </a:rPr>
              <a:t>Luke 14:26  </a:t>
            </a:r>
            <a:r>
              <a:rPr lang="en-US" b="0" i="0" dirty="0">
                <a:solidFill>
                  <a:srgbClr val="000000"/>
                </a:solidFill>
                <a:effectLst/>
                <a:latin typeface="Verdana" panose="020B0604030504040204" pitchFamily="34" charset="0"/>
                <a:ea typeface="Verdana" panose="020B0604030504040204" pitchFamily="34" charset="0"/>
              </a:rPr>
              <a:t>“If anyone comes to Me, and does not hate his own father and mother and wife and children and brothers and sisters, yes, and even his own life, he cannot be My disciple. </a:t>
            </a:r>
          </a:p>
          <a:p>
            <a:endParaRPr lang="en-US" b="0" i="0" dirty="0">
              <a:solidFill>
                <a:srgbClr val="000000"/>
              </a:solidFill>
              <a:effectLst/>
              <a:latin typeface="Verdana" panose="020B0604030504040204" pitchFamily="34" charset="0"/>
              <a:ea typeface="Verdana" panose="020B0604030504040204" pitchFamily="34" charset="0"/>
            </a:endParaRPr>
          </a:p>
          <a:p>
            <a:pPr algn="l"/>
            <a:r>
              <a:rPr lang="en-US" b="0" i="0" dirty="0">
                <a:solidFill>
                  <a:srgbClr val="000000"/>
                </a:solidFill>
                <a:effectLst/>
                <a:latin typeface="Verdana" panose="020B0604030504040204" pitchFamily="34" charset="0"/>
                <a:ea typeface="Verdana" panose="020B0604030504040204" pitchFamily="34" charset="0"/>
              </a:rPr>
              <a:t>Matthew 10:34-37  </a:t>
            </a:r>
            <a:r>
              <a:rPr lang="en-US" b="1" i="0" baseline="30000" dirty="0">
                <a:solidFill>
                  <a:srgbClr val="000000"/>
                </a:solidFill>
                <a:effectLst/>
                <a:latin typeface="Verdana" panose="020B0604030504040204" pitchFamily="34" charset="0"/>
                <a:ea typeface="Verdana" panose="020B0604030504040204" pitchFamily="34" charset="0"/>
              </a:rPr>
              <a:t> </a:t>
            </a:r>
            <a:r>
              <a:rPr lang="en-US" b="0" i="0" dirty="0">
                <a:solidFill>
                  <a:srgbClr val="000000"/>
                </a:solidFill>
                <a:effectLst/>
                <a:latin typeface="Verdana" panose="020B0604030504040204" pitchFamily="34" charset="0"/>
                <a:ea typeface="Verdana" panose="020B0604030504040204" pitchFamily="34" charset="0"/>
              </a:rPr>
              <a:t>“Do not think that I came to bring peace on the earth; I did not come to bring peace, but a sword. </a:t>
            </a:r>
            <a:r>
              <a:rPr lang="en-US" b="1" i="0" baseline="30000" dirty="0">
                <a:solidFill>
                  <a:srgbClr val="000000"/>
                </a:solidFill>
                <a:effectLst/>
                <a:latin typeface="Verdana" panose="020B0604030504040204" pitchFamily="34" charset="0"/>
                <a:ea typeface="Verdana" panose="020B0604030504040204" pitchFamily="34" charset="0"/>
              </a:rPr>
              <a:t>35 </a:t>
            </a:r>
            <a:r>
              <a:rPr lang="en-US" b="0" i="0" dirty="0">
                <a:solidFill>
                  <a:srgbClr val="000000"/>
                </a:solidFill>
                <a:effectLst/>
                <a:latin typeface="Verdana" panose="020B0604030504040204" pitchFamily="34" charset="0"/>
                <a:ea typeface="Verdana" panose="020B0604030504040204" pitchFamily="34" charset="0"/>
              </a:rPr>
              <a:t>For I came to </a:t>
            </a:r>
            <a:r>
              <a:rPr lang="en-US" b="0" i="0" cap="small" dirty="0">
                <a:solidFill>
                  <a:srgbClr val="000000"/>
                </a:solidFill>
                <a:effectLst/>
                <a:latin typeface="Verdana" panose="020B0604030504040204" pitchFamily="34" charset="0"/>
                <a:ea typeface="Verdana" panose="020B0604030504040204" pitchFamily="34" charset="0"/>
              </a:rPr>
              <a:t>set a man against his father, and a daughter against her mother, and a daughter-in-law against her mother-in-law</a:t>
            </a:r>
            <a:r>
              <a:rPr lang="en-US" b="0" i="0" dirty="0">
                <a:solidFill>
                  <a:srgbClr val="000000"/>
                </a:solidFill>
                <a:effectLst/>
                <a:latin typeface="Verdana" panose="020B0604030504040204" pitchFamily="34" charset="0"/>
                <a:ea typeface="Verdana" panose="020B0604030504040204" pitchFamily="34" charset="0"/>
              </a:rPr>
              <a:t>; </a:t>
            </a:r>
            <a:r>
              <a:rPr lang="en-US" b="1" i="0" baseline="30000" dirty="0">
                <a:solidFill>
                  <a:srgbClr val="000000"/>
                </a:solidFill>
                <a:effectLst/>
                <a:latin typeface="Verdana" panose="020B0604030504040204" pitchFamily="34" charset="0"/>
                <a:ea typeface="Verdana" panose="020B0604030504040204" pitchFamily="34" charset="0"/>
              </a:rPr>
              <a:t>36 </a:t>
            </a:r>
            <a:r>
              <a:rPr lang="en-US" b="0" i="0" dirty="0">
                <a:solidFill>
                  <a:srgbClr val="000000"/>
                </a:solidFill>
                <a:effectLst/>
                <a:latin typeface="Verdana" panose="020B0604030504040204" pitchFamily="34" charset="0"/>
                <a:ea typeface="Verdana" panose="020B0604030504040204" pitchFamily="34" charset="0"/>
              </a:rPr>
              <a:t>and </a:t>
            </a:r>
            <a:r>
              <a:rPr lang="en-US" b="0" i="0" cap="small" dirty="0">
                <a:solidFill>
                  <a:srgbClr val="000000"/>
                </a:solidFill>
                <a:effectLst/>
                <a:latin typeface="Verdana" panose="020B0604030504040204" pitchFamily="34" charset="0"/>
                <a:ea typeface="Verdana" panose="020B0604030504040204" pitchFamily="34" charset="0"/>
              </a:rPr>
              <a:t>a man’s enemies will be the members of his household</a:t>
            </a:r>
            <a:r>
              <a:rPr lang="en-US" b="0" i="0" dirty="0">
                <a:solidFill>
                  <a:srgbClr val="000000"/>
                </a:solidFill>
                <a:effectLst/>
                <a:latin typeface="Verdana" panose="020B0604030504040204" pitchFamily="34" charset="0"/>
                <a:ea typeface="Verdana" panose="020B0604030504040204" pitchFamily="34" charset="0"/>
              </a:rPr>
              <a:t>. </a:t>
            </a:r>
            <a:r>
              <a:rPr lang="en-US" b="1" i="0" baseline="30000" dirty="0">
                <a:solidFill>
                  <a:srgbClr val="000000"/>
                </a:solidFill>
                <a:effectLst/>
                <a:latin typeface="Verdana" panose="020B0604030504040204" pitchFamily="34" charset="0"/>
                <a:ea typeface="Verdana" panose="020B0604030504040204" pitchFamily="34" charset="0"/>
              </a:rPr>
              <a:t>37 </a:t>
            </a:r>
            <a:r>
              <a:rPr lang="en-US" b="0" i="0" dirty="0">
                <a:solidFill>
                  <a:srgbClr val="000000"/>
                </a:solidFill>
                <a:effectLst/>
                <a:latin typeface="Verdana" panose="020B0604030504040204" pitchFamily="34" charset="0"/>
                <a:ea typeface="Verdana" panose="020B0604030504040204" pitchFamily="34" charset="0"/>
              </a:rPr>
              <a:t>“He who loves father or mother more than Me is not worthy of Me; and he who loves son or daughter more than Me is not worthy of Me. </a:t>
            </a:r>
          </a:p>
          <a:p>
            <a:pPr algn="l"/>
            <a:endParaRPr lang="en-US" b="0" i="0" dirty="0">
              <a:solidFill>
                <a:srgbClr val="000000"/>
              </a:solidFill>
              <a:effectLst/>
              <a:latin typeface="Verdana" panose="020B0604030504040204" pitchFamily="34" charset="0"/>
              <a:ea typeface="Verdana" panose="020B0604030504040204" pitchFamily="34" charset="0"/>
            </a:endParaRPr>
          </a:p>
          <a:p>
            <a:pPr algn="l"/>
            <a:r>
              <a:rPr lang="en-US" b="0" i="0" dirty="0">
                <a:solidFill>
                  <a:srgbClr val="000000"/>
                </a:solidFill>
                <a:effectLst/>
                <a:latin typeface="Verdana" panose="020B0604030504040204" pitchFamily="34" charset="0"/>
                <a:ea typeface="Verdana" panose="020B0604030504040204" pitchFamily="34" charset="0"/>
              </a:rPr>
              <a:t>Matthew 16:24-25  Then Jesus said to His disciples, “If anyone wishes to come after Me, he must deny himself, and take up his cross and follow Me. </a:t>
            </a:r>
            <a:r>
              <a:rPr lang="en-US" b="1" i="0" baseline="30000" dirty="0">
                <a:solidFill>
                  <a:srgbClr val="000000"/>
                </a:solidFill>
                <a:effectLst/>
                <a:latin typeface="Verdana" panose="020B0604030504040204" pitchFamily="34" charset="0"/>
                <a:ea typeface="Verdana" panose="020B0604030504040204" pitchFamily="34" charset="0"/>
              </a:rPr>
              <a:t>25 </a:t>
            </a:r>
            <a:r>
              <a:rPr lang="en-US" b="0" i="0" dirty="0">
                <a:solidFill>
                  <a:srgbClr val="000000"/>
                </a:solidFill>
                <a:effectLst/>
                <a:latin typeface="Verdana" panose="020B0604030504040204" pitchFamily="34" charset="0"/>
                <a:ea typeface="Verdana" panose="020B0604030504040204" pitchFamily="34" charset="0"/>
              </a:rPr>
              <a:t>For whoever wishes to save his life will lose it; but whoever loses his life for My sake will find it.</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2 Timothy 3:12  </a:t>
            </a:r>
            <a:r>
              <a:rPr lang="en-US" b="0" i="0" dirty="0">
                <a:solidFill>
                  <a:srgbClr val="000000"/>
                </a:solidFill>
                <a:effectLst/>
                <a:latin typeface="Verdana" panose="020B0604030504040204" pitchFamily="34" charset="0"/>
                <a:ea typeface="Verdana" panose="020B0604030504040204" pitchFamily="34" charset="0"/>
              </a:rPr>
              <a:t>Indeed, all who desire to live godly in Christ Jesus will be persecuted. </a:t>
            </a:r>
          </a:p>
          <a:p>
            <a:endParaRPr lang="en-US" b="0" i="0" dirty="0">
              <a:solidFill>
                <a:srgbClr val="000000"/>
              </a:solidFill>
              <a:effectLst/>
              <a:latin typeface="Verdana" panose="020B0604030504040204" pitchFamily="34" charset="0"/>
              <a:ea typeface="Verdana" panose="020B0604030504040204" pitchFamily="34" charset="0"/>
            </a:endParaRPr>
          </a:p>
          <a:p>
            <a:r>
              <a:rPr lang="en-US" b="0" i="0" dirty="0">
                <a:solidFill>
                  <a:srgbClr val="000000"/>
                </a:solidFill>
                <a:effectLst/>
                <a:latin typeface="Verdana" panose="020B0604030504040204" pitchFamily="34" charset="0"/>
                <a:ea typeface="Verdana" panose="020B0604030504040204" pitchFamily="34" charset="0"/>
              </a:rPr>
              <a:t>Matthew 5:11-12  “Blessed are you when </a:t>
            </a:r>
            <a:r>
              <a:rPr lang="en-US" b="0" i="1" dirty="0">
                <a:solidFill>
                  <a:srgbClr val="000000"/>
                </a:solidFill>
                <a:effectLst/>
                <a:latin typeface="Verdana" panose="020B0604030504040204" pitchFamily="34" charset="0"/>
                <a:ea typeface="Verdana" panose="020B0604030504040204" pitchFamily="34" charset="0"/>
              </a:rPr>
              <a:t>people</a:t>
            </a:r>
            <a:r>
              <a:rPr lang="en-US" b="0" i="0" dirty="0">
                <a:solidFill>
                  <a:srgbClr val="000000"/>
                </a:solidFill>
                <a:effectLst/>
                <a:latin typeface="Verdana" panose="020B0604030504040204" pitchFamily="34" charset="0"/>
                <a:ea typeface="Verdana" panose="020B0604030504040204" pitchFamily="34" charset="0"/>
              </a:rPr>
              <a:t> insult you and persecute you, and falsely say all kinds of evil against you because of Me. </a:t>
            </a:r>
            <a:r>
              <a:rPr lang="en-US" b="1" i="0" baseline="30000" dirty="0">
                <a:solidFill>
                  <a:srgbClr val="000000"/>
                </a:solidFill>
                <a:effectLst/>
                <a:latin typeface="Verdana" panose="020B0604030504040204" pitchFamily="34" charset="0"/>
                <a:ea typeface="Verdana" panose="020B0604030504040204" pitchFamily="34" charset="0"/>
              </a:rPr>
              <a:t>12 </a:t>
            </a:r>
            <a:r>
              <a:rPr lang="en-US" b="0" i="0" dirty="0">
                <a:solidFill>
                  <a:srgbClr val="000000"/>
                </a:solidFill>
                <a:effectLst/>
                <a:latin typeface="Verdana" panose="020B0604030504040204" pitchFamily="34" charset="0"/>
                <a:ea typeface="Verdana" panose="020B0604030504040204" pitchFamily="34" charset="0"/>
              </a:rPr>
              <a:t>Rejoice and be glad, for your reward in heaven is great; for in the same way they persecuted the prophets who were before you.</a:t>
            </a:r>
          </a:p>
          <a:p>
            <a:endParaRPr lang="en-US" b="0" i="0" dirty="0">
              <a:solidFill>
                <a:srgbClr val="000000"/>
              </a:solidFill>
              <a:effectLst/>
              <a:latin typeface="Verdana" panose="020B0604030504040204" pitchFamily="34" charset="0"/>
              <a:ea typeface="Verdana" panose="020B0604030504040204" pitchFamily="34" charset="0"/>
            </a:endParaRPr>
          </a:p>
          <a:p>
            <a:pPr>
              <a:spcAft>
                <a:spcPts val="1950"/>
              </a:spcAft>
            </a:pPr>
            <a:r>
              <a:rPr lang="en-US" b="0" i="0" dirty="0">
                <a:solidFill>
                  <a:srgbClr val="000000"/>
                </a:solidFill>
                <a:effectLst/>
                <a:latin typeface="Verdana" panose="020B0604030504040204" pitchFamily="34" charset="0"/>
                <a:ea typeface="Verdana" panose="020B0604030504040204" pitchFamily="34" charset="0"/>
              </a:rPr>
              <a:t>Mark 13:13  You will be hated by all because of My name, but the one who endures to the end, he will be saved.</a:t>
            </a:r>
          </a:p>
          <a:p>
            <a:endParaRPr lang="en-US" dirty="0"/>
          </a:p>
        </p:txBody>
      </p:sp>
      <p:sp>
        <p:nvSpPr>
          <p:cNvPr id="4" name="Slide Number Placeholder 3"/>
          <p:cNvSpPr>
            <a:spLocks noGrp="1"/>
          </p:cNvSpPr>
          <p:nvPr>
            <p:ph type="sldNum" sz="quarter" idx="5"/>
          </p:nvPr>
        </p:nvSpPr>
        <p:spPr/>
        <p:txBody>
          <a:bodyPr/>
          <a:lstStyle/>
          <a:p>
            <a:fld id="{AB6CC717-CE1F-4AF4-80BE-4F2A13D12878}" type="slidenum">
              <a:rPr lang="en-US" altLang="en-US" smtClean="0"/>
              <a:pPr/>
              <a:t>17</a:t>
            </a:fld>
            <a:endParaRPr lang="en-US" altLang="en-US"/>
          </a:p>
        </p:txBody>
      </p:sp>
      <p:sp>
        <p:nvSpPr>
          <p:cNvPr id="5" name="Date Placeholder 4">
            <a:extLst>
              <a:ext uri="{FF2B5EF4-FFF2-40B4-BE49-F238E27FC236}">
                <a16:creationId xmlns:a16="http://schemas.microsoft.com/office/drawing/2014/main" id="{B47AFB69-21DE-1750-40C4-48014AB58B5F}"/>
              </a:ext>
            </a:extLst>
          </p:cNvPr>
          <p:cNvSpPr>
            <a:spLocks noGrp="1"/>
          </p:cNvSpPr>
          <p:nvPr>
            <p:ph type="dt" idx="1"/>
          </p:nvPr>
        </p:nvSpPr>
        <p:spPr/>
        <p:txBody>
          <a:bodyPr/>
          <a:lstStyle/>
          <a:p>
            <a:pPr>
              <a:defRPr/>
            </a:pPr>
            <a:r>
              <a:rPr lang="en-US"/>
              <a:t>12/15/2024 am</a:t>
            </a:r>
          </a:p>
        </p:txBody>
      </p:sp>
      <p:sp>
        <p:nvSpPr>
          <p:cNvPr id="6" name="Footer Placeholder 5">
            <a:extLst>
              <a:ext uri="{FF2B5EF4-FFF2-40B4-BE49-F238E27FC236}">
                <a16:creationId xmlns:a16="http://schemas.microsoft.com/office/drawing/2014/main" id="{FFBA57F5-69FB-B940-2A35-1D2D6AA8A635}"/>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7207097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a:latin typeface="Verdana" panose="020B0604030504040204" pitchFamily="34" charset="0"/>
                <a:ea typeface="Verdana" panose="020B0604030504040204" pitchFamily="34" charset="0"/>
              </a:rPr>
              <a:t>Matthew 19:16-22 </a:t>
            </a:r>
            <a:r>
              <a:rPr lang="en-US" b="0" i="0" dirty="0">
                <a:solidFill>
                  <a:srgbClr val="000000"/>
                </a:solidFill>
                <a:effectLst/>
                <a:latin typeface="Verdana" panose="020B0604030504040204" pitchFamily="34" charset="0"/>
                <a:ea typeface="Verdana" panose="020B0604030504040204" pitchFamily="34" charset="0"/>
              </a:rPr>
              <a:t>And someone came to Him and said, “Teacher, what good thing shall I do that I may obtain eternal life?” </a:t>
            </a:r>
            <a:r>
              <a:rPr lang="en-US" b="1" i="0" baseline="30000" dirty="0">
                <a:solidFill>
                  <a:srgbClr val="000000"/>
                </a:solidFill>
                <a:effectLst/>
                <a:latin typeface="Verdana" panose="020B0604030504040204" pitchFamily="34" charset="0"/>
                <a:ea typeface="Verdana" panose="020B0604030504040204" pitchFamily="34" charset="0"/>
              </a:rPr>
              <a:t>17 </a:t>
            </a:r>
            <a:r>
              <a:rPr lang="en-US" b="0" i="0" dirty="0">
                <a:solidFill>
                  <a:srgbClr val="000000"/>
                </a:solidFill>
                <a:effectLst/>
                <a:latin typeface="Verdana" panose="020B0604030504040204" pitchFamily="34" charset="0"/>
                <a:ea typeface="Verdana" panose="020B0604030504040204" pitchFamily="34" charset="0"/>
              </a:rPr>
              <a:t>And He said to him, “Why are you asking Me about what is good? There is </a:t>
            </a:r>
            <a:r>
              <a:rPr lang="en-US" b="0" i="1" dirty="0">
                <a:solidFill>
                  <a:srgbClr val="000000"/>
                </a:solidFill>
                <a:effectLst/>
                <a:latin typeface="Verdana" panose="020B0604030504040204" pitchFamily="34" charset="0"/>
                <a:ea typeface="Verdana" panose="020B0604030504040204" pitchFamily="34" charset="0"/>
              </a:rPr>
              <a:t>only</a:t>
            </a:r>
            <a:r>
              <a:rPr lang="en-US" b="0" i="0" dirty="0">
                <a:solidFill>
                  <a:srgbClr val="000000"/>
                </a:solidFill>
                <a:effectLst/>
                <a:latin typeface="Verdana" panose="020B0604030504040204" pitchFamily="34" charset="0"/>
                <a:ea typeface="Verdana" panose="020B0604030504040204" pitchFamily="34" charset="0"/>
              </a:rPr>
              <a:t> One who is good; but if you wish to enter into life, keep the commandments.” </a:t>
            </a:r>
            <a:r>
              <a:rPr lang="en-US" b="1" i="0" baseline="30000" dirty="0">
                <a:solidFill>
                  <a:srgbClr val="000000"/>
                </a:solidFill>
                <a:effectLst/>
                <a:latin typeface="Verdana" panose="020B0604030504040204" pitchFamily="34" charset="0"/>
                <a:ea typeface="Verdana" panose="020B0604030504040204" pitchFamily="34" charset="0"/>
              </a:rPr>
              <a:t>18 </a:t>
            </a:r>
            <a:r>
              <a:rPr lang="en-US" b="0" i="1" dirty="0">
                <a:solidFill>
                  <a:srgbClr val="000000"/>
                </a:solidFill>
                <a:effectLst/>
                <a:latin typeface="Verdana" panose="020B0604030504040204" pitchFamily="34" charset="0"/>
                <a:ea typeface="Verdana" panose="020B0604030504040204" pitchFamily="34" charset="0"/>
              </a:rPr>
              <a:t>Then</a:t>
            </a:r>
            <a:r>
              <a:rPr lang="en-US" b="0" i="0" dirty="0">
                <a:solidFill>
                  <a:srgbClr val="000000"/>
                </a:solidFill>
                <a:effectLst/>
                <a:latin typeface="Verdana" panose="020B0604030504040204" pitchFamily="34" charset="0"/>
                <a:ea typeface="Verdana" panose="020B0604030504040204" pitchFamily="34" charset="0"/>
              </a:rPr>
              <a:t> he *said to Him, “Which ones?” And Jesus said, “</a:t>
            </a:r>
            <a:r>
              <a:rPr lang="en-US" b="0" i="0" cap="small" dirty="0">
                <a:solidFill>
                  <a:srgbClr val="000000"/>
                </a:solidFill>
                <a:effectLst/>
                <a:latin typeface="Verdana" panose="020B0604030504040204" pitchFamily="34" charset="0"/>
                <a:ea typeface="Verdana" panose="020B0604030504040204" pitchFamily="34" charset="0"/>
              </a:rPr>
              <a:t>You shall not commit murder; You shall not commit adultery; You shall not steal; You shall not bear false witness</a:t>
            </a:r>
            <a:r>
              <a:rPr lang="en-US" b="0" i="0" dirty="0">
                <a:solidFill>
                  <a:srgbClr val="000000"/>
                </a:solidFill>
                <a:effectLst/>
                <a:latin typeface="Verdana" panose="020B0604030504040204" pitchFamily="34" charset="0"/>
                <a:ea typeface="Verdana" panose="020B0604030504040204" pitchFamily="34" charset="0"/>
              </a:rPr>
              <a:t>; </a:t>
            </a:r>
            <a:r>
              <a:rPr lang="en-US" b="1" i="0" baseline="30000" dirty="0">
                <a:solidFill>
                  <a:srgbClr val="000000"/>
                </a:solidFill>
                <a:effectLst/>
                <a:latin typeface="Verdana" panose="020B0604030504040204" pitchFamily="34" charset="0"/>
                <a:ea typeface="Verdana" panose="020B0604030504040204" pitchFamily="34" charset="0"/>
              </a:rPr>
              <a:t>19 </a:t>
            </a:r>
            <a:r>
              <a:rPr lang="en-US" b="0" i="0" cap="small" dirty="0">
                <a:solidFill>
                  <a:srgbClr val="000000"/>
                </a:solidFill>
                <a:effectLst/>
                <a:latin typeface="Verdana" panose="020B0604030504040204" pitchFamily="34" charset="0"/>
                <a:ea typeface="Verdana" panose="020B0604030504040204" pitchFamily="34" charset="0"/>
              </a:rPr>
              <a:t>Honor your father and mother</a:t>
            </a:r>
            <a:r>
              <a:rPr lang="en-US" b="0" i="0" dirty="0">
                <a:solidFill>
                  <a:srgbClr val="000000"/>
                </a:solidFill>
                <a:effectLst/>
                <a:latin typeface="Verdana" panose="020B0604030504040204" pitchFamily="34" charset="0"/>
                <a:ea typeface="Verdana" panose="020B0604030504040204" pitchFamily="34" charset="0"/>
              </a:rPr>
              <a:t>; and </a:t>
            </a:r>
            <a:r>
              <a:rPr lang="en-US" b="0" i="0" cap="small" dirty="0">
                <a:solidFill>
                  <a:srgbClr val="000000"/>
                </a:solidFill>
                <a:effectLst/>
                <a:latin typeface="Verdana" panose="020B0604030504040204" pitchFamily="34" charset="0"/>
                <a:ea typeface="Verdana" panose="020B0604030504040204" pitchFamily="34" charset="0"/>
              </a:rPr>
              <a:t>You shall love your neighbor as yourself</a:t>
            </a:r>
            <a:r>
              <a:rPr lang="en-US" b="0" i="0" dirty="0">
                <a:solidFill>
                  <a:srgbClr val="000000"/>
                </a:solidFill>
                <a:effectLst/>
                <a:latin typeface="Verdana" panose="020B0604030504040204" pitchFamily="34" charset="0"/>
                <a:ea typeface="Verdana" panose="020B0604030504040204" pitchFamily="34" charset="0"/>
              </a:rPr>
              <a:t>.” </a:t>
            </a:r>
            <a:r>
              <a:rPr lang="en-US" b="1" i="0" baseline="30000" dirty="0">
                <a:solidFill>
                  <a:srgbClr val="000000"/>
                </a:solidFill>
                <a:effectLst/>
                <a:latin typeface="Verdana" panose="020B0604030504040204" pitchFamily="34" charset="0"/>
                <a:ea typeface="Verdana" panose="020B0604030504040204" pitchFamily="34" charset="0"/>
              </a:rPr>
              <a:t>20 </a:t>
            </a:r>
            <a:r>
              <a:rPr lang="en-US" b="0" i="0" dirty="0">
                <a:solidFill>
                  <a:srgbClr val="000000"/>
                </a:solidFill>
                <a:effectLst/>
                <a:latin typeface="Verdana" panose="020B0604030504040204" pitchFamily="34" charset="0"/>
                <a:ea typeface="Verdana" panose="020B0604030504040204" pitchFamily="34" charset="0"/>
              </a:rPr>
              <a:t>The young man *said to Him, “All these things I have kept; what am I still lacking?” </a:t>
            </a:r>
            <a:r>
              <a:rPr lang="en-US" b="1" i="0" baseline="30000" dirty="0">
                <a:solidFill>
                  <a:srgbClr val="000000"/>
                </a:solidFill>
                <a:effectLst/>
                <a:latin typeface="Verdana" panose="020B0604030504040204" pitchFamily="34" charset="0"/>
                <a:ea typeface="Verdana" panose="020B0604030504040204" pitchFamily="34" charset="0"/>
              </a:rPr>
              <a:t>21 </a:t>
            </a:r>
            <a:r>
              <a:rPr lang="en-US" b="0" i="0" dirty="0">
                <a:solidFill>
                  <a:srgbClr val="000000"/>
                </a:solidFill>
                <a:effectLst/>
                <a:latin typeface="Verdana" panose="020B0604030504040204" pitchFamily="34" charset="0"/>
                <a:ea typeface="Verdana" panose="020B0604030504040204" pitchFamily="34" charset="0"/>
              </a:rPr>
              <a:t>Jesus said to him, “If you wish to be complete, go </a:t>
            </a:r>
            <a:r>
              <a:rPr lang="en-US" b="0" i="1" dirty="0">
                <a:solidFill>
                  <a:srgbClr val="000000"/>
                </a:solidFill>
                <a:effectLst/>
                <a:latin typeface="Verdana" panose="020B0604030504040204" pitchFamily="34" charset="0"/>
                <a:ea typeface="Verdana" panose="020B0604030504040204" pitchFamily="34" charset="0"/>
              </a:rPr>
              <a:t>and</a:t>
            </a:r>
            <a:r>
              <a:rPr lang="en-US" b="0" i="0" dirty="0">
                <a:solidFill>
                  <a:srgbClr val="000000"/>
                </a:solidFill>
                <a:effectLst/>
                <a:latin typeface="Verdana" panose="020B0604030504040204" pitchFamily="34" charset="0"/>
                <a:ea typeface="Verdana" panose="020B0604030504040204" pitchFamily="34" charset="0"/>
              </a:rPr>
              <a:t> sell your possessions and give to </a:t>
            </a:r>
            <a:r>
              <a:rPr lang="en-US" b="0" i="1" dirty="0">
                <a:solidFill>
                  <a:srgbClr val="000000"/>
                </a:solidFill>
                <a:effectLst/>
                <a:latin typeface="Verdana" panose="020B0604030504040204" pitchFamily="34" charset="0"/>
                <a:ea typeface="Verdana" panose="020B0604030504040204" pitchFamily="34" charset="0"/>
              </a:rPr>
              <a:t>the</a:t>
            </a:r>
            <a:r>
              <a:rPr lang="en-US" b="0" i="0" dirty="0">
                <a:solidFill>
                  <a:srgbClr val="000000"/>
                </a:solidFill>
                <a:effectLst/>
                <a:latin typeface="Verdana" panose="020B0604030504040204" pitchFamily="34" charset="0"/>
                <a:ea typeface="Verdana" panose="020B0604030504040204" pitchFamily="34" charset="0"/>
              </a:rPr>
              <a:t> poor, and you will have treasure in heaven; and come, follow Me.” </a:t>
            </a:r>
            <a:r>
              <a:rPr lang="en-US" b="1" i="0" baseline="30000" dirty="0">
                <a:solidFill>
                  <a:srgbClr val="000000"/>
                </a:solidFill>
                <a:effectLst/>
                <a:latin typeface="Verdana" panose="020B0604030504040204" pitchFamily="34" charset="0"/>
                <a:ea typeface="Verdana" panose="020B0604030504040204" pitchFamily="34" charset="0"/>
              </a:rPr>
              <a:t>22 </a:t>
            </a:r>
            <a:r>
              <a:rPr lang="en-US" b="0" i="0" dirty="0">
                <a:solidFill>
                  <a:srgbClr val="000000"/>
                </a:solidFill>
                <a:effectLst/>
                <a:latin typeface="Verdana" panose="020B0604030504040204" pitchFamily="34" charset="0"/>
                <a:ea typeface="Verdana" panose="020B0604030504040204" pitchFamily="34" charset="0"/>
              </a:rPr>
              <a:t>But when the young man heard this statement, he went away grieving; for he was one who owned much property.</a:t>
            </a:r>
          </a:p>
          <a:p>
            <a:endParaRPr lang="en-US" b="0" i="0" dirty="0">
              <a:solidFill>
                <a:srgbClr val="000000"/>
              </a:solidFill>
              <a:effectLst/>
              <a:latin typeface="Verdana" panose="020B0604030504040204" pitchFamily="34" charset="0"/>
              <a:ea typeface="Verdana" panose="020B0604030504040204" pitchFamily="34" charset="0"/>
            </a:endParaRPr>
          </a:p>
          <a:p>
            <a:r>
              <a:rPr lang="en-US" b="0" i="0" dirty="0">
                <a:solidFill>
                  <a:srgbClr val="000000"/>
                </a:solidFill>
                <a:effectLst/>
                <a:latin typeface="Verdana" panose="020B0604030504040204" pitchFamily="34" charset="0"/>
                <a:ea typeface="Verdana" panose="020B0604030504040204" pitchFamily="34" charset="0"/>
              </a:rPr>
              <a:t>1 Timothy 6:17-19  </a:t>
            </a:r>
            <a:r>
              <a:rPr lang="en-US" b="1" i="0" baseline="30000" dirty="0">
                <a:solidFill>
                  <a:srgbClr val="000000"/>
                </a:solidFill>
                <a:effectLst/>
                <a:latin typeface="Verdana" panose="020B0604030504040204" pitchFamily="34" charset="0"/>
                <a:ea typeface="Verdana" panose="020B0604030504040204" pitchFamily="34" charset="0"/>
              </a:rPr>
              <a:t> </a:t>
            </a:r>
            <a:r>
              <a:rPr lang="en-US" b="0" i="0" dirty="0">
                <a:solidFill>
                  <a:srgbClr val="000000"/>
                </a:solidFill>
                <a:effectLst/>
                <a:latin typeface="Verdana" panose="020B0604030504040204" pitchFamily="34" charset="0"/>
                <a:ea typeface="Verdana" panose="020B0604030504040204" pitchFamily="34" charset="0"/>
              </a:rPr>
              <a:t>Instruct those who are rich in this present world not to be conceited or to fix their hope on the uncertainty of riches, but on God, who richly supplies us with all things to enjoy. </a:t>
            </a:r>
            <a:r>
              <a:rPr lang="en-US" b="1" i="0" baseline="30000" dirty="0">
                <a:solidFill>
                  <a:srgbClr val="000000"/>
                </a:solidFill>
                <a:effectLst/>
                <a:latin typeface="Verdana" panose="020B0604030504040204" pitchFamily="34" charset="0"/>
                <a:ea typeface="Verdana" panose="020B0604030504040204" pitchFamily="34" charset="0"/>
              </a:rPr>
              <a:t>18 </a:t>
            </a:r>
            <a:r>
              <a:rPr lang="en-US" b="0" i="1" dirty="0">
                <a:solidFill>
                  <a:srgbClr val="000000"/>
                </a:solidFill>
                <a:effectLst/>
                <a:latin typeface="Verdana" panose="020B0604030504040204" pitchFamily="34" charset="0"/>
                <a:ea typeface="Verdana" panose="020B0604030504040204" pitchFamily="34" charset="0"/>
              </a:rPr>
              <a:t>Instruct them</a:t>
            </a:r>
            <a:r>
              <a:rPr lang="en-US" b="0" i="0" dirty="0">
                <a:solidFill>
                  <a:srgbClr val="000000"/>
                </a:solidFill>
                <a:effectLst/>
                <a:latin typeface="Verdana" panose="020B0604030504040204" pitchFamily="34" charset="0"/>
                <a:ea typeface="Verdana" panose="020B0604030504040204" pitchFamily="34" charset="0"/>
              </a:rPr>
              <a:t> to do good, to be rich in good works, to be generous and ready to share, </a:t>
            </a:r>
            <a:r>
              <a:rPr lang="en-US" b="1" i="0" baseline="30000" dirty="0">
                <a:solidFill>
                  <a:srgbClr val="000000"/>
                </a:solidFill>
                <a:effectLst/>
                <a:latin typeface="Verdana" panose="020B0604030504040204" pitchFamily="34" charset="0"/>
                <a:ea typeface="Verdana" panose="020B0604030504040204" pitchFamily="34" charset="0"/>
              </a:rPr>
              <a:t>19 </a:t>
            </a:r>
            <a:r>
              <a:rPr lang="en-US" b="0" i="0" dirty="0">
                <a:solidFill>
                  <a:srgbClr val="000000"/>
                </a:solidFill>
                <a:effectLst/>
                <a:latin typeface="Verdana" panose="020B0604030504040204" pitchFamily="34" charset="0"/>
                <a:ea typeface="Verdana" panose="020B0604030504040204" pitchFamily="34" charset="0"/>
              </a:rPr>
              <a:t>storing up for themselves the treasure of a good foundation for the future, so that they may take hold of that which is life indeed.</a:t>
            </a:r>
          </a:p>
          <a:p>
            <a:endParaRPr lang="en-US" b="0" i="0" dirty="0">
              <a:solidFill>
                <a:srgbClr val="000000"/>
              </a:solidFill>
              <a:effectLst/>
              <a:latin typeface="Verdana" panose="020B0604030504040204" pitchFamily="34" charset="0"/>
              <a:ea typeface="Verdana" panose="020B0604030504040204" pitchFamily="34" charset="0"/>
            </a:endParaRPr>
          </a:p>
          <a:p>
            <a:r>
              <a:rPr lang="en-US" b="0" i="0" dirty="0">
                <a:solidFill>
                  <a:srgbClr val="000000"/>
                </a:solidFill>
                <a:effectLst/>
                <a:latin typeface="Verdana" panose="020B0604030504040204" pitchFamily="34" charset="0"/>
                <a:ea typeface="Verdana" panose="020B0604030504040204" pitchFamily="34" charset="0"/>
              </a:rPr>
              <a:t>Ephesians 5:15-17  </a:t>
            </a:r>
            <a:r>
              <a:rPr lang="en-US" b="1" i="0" baseline="30000" dirty="0">
                <a:solidFill>
                  <a:srgbClr val="000000"/>
                </a:solidFill>
                <a:effectLst/>
                <a:latin typeface="Verdana" panose="020B0604030504040204" pitchFamily="34" charset="0"/>
                <a:ea typeface="Verdana" panose="020B0604030504040204" pitchFamily="34" charset="0"/>
              </a:rPr>
              <a:t> </a:t>
            </a:r>
            <a:r>
              <a:rPr lang="en-US" b="0" i="0" dirty="0">
                <a:solidFill>
                  <a:srgbClr val="000000"/>
                </a:solidFill>
                <a:effectLst/>
                <a:latin typeface="Verdana" panose="020B0604030504040204" pitchFamily="34" charset="0"/>
                <a:ea typeface="Verdana" panose="020B0604030504040204" pitchFamily="34" charset="0"/>
              </a:rPr>
              <a:t>Therefore be careful how you walk, not as unwise men but as wise, </a:t>
            </a:r>
            <a:r>
              <a:rPr lang="en-US" b="1" i="0" baseline="30000" dirty="0">
                <a:solidFill>
                  <a:srgbClr val="000000"/>
                </a:solidFill>
                <a:effectLst/>
                <a:latin typeface="Verdana" panose="020B0604030504040204" pitchFamily="34" charset="0"/>
                <a:ea typeface="Verdana" panose="020B0604030504040204" pitchFamily="34" charset="0"/>
              </a:rPr>
              <a:t>16 </a:t>
            </a:r>
            <a:r>
              <a:rPr lang="en-US" b="0" i="0" dirty="0">
                <a:solidFill>
                  <a:srgbClr val="000000"/>
                </a:solidFill>
                <a:effectLst/>
                <a:latin typeface="Verdana" panose="020B0604030504040204" pitchFamily="34" charset="0"/>
                <a:ea typeface="Verdana" panose="020B0604030504040204" pitchFamily="34" charset="0"/>
              </a:rPr>
              <a:t>making the most of your time, because the days are evil. </a:t>
            </a:r>
            <a:r>
              <a:rPr lang="en-US" b="1" i="0" baseline="30000" dirty="0">
                <a:solidFill>
                  <a:srgbClr val="000000"/>
                </a:solidFill>
                <a:effectLst/>
                <a:latin typeface="Verdana" panose="020B0604030504040204" pitchFamily="34" charset="0"/>
                <a:ea typeface="Verdana" panose="020B0604030504040204" pitchFamily="34" charset="0"/>
              </a:rPr>
              <a:t>17 </a:t>
            </a:r>
            <a:r>
              <a:rPr lang="en-US" b="0" i="0" dirty="0">
                <a:solidFill>
                  <a:srgbClr val="000000"/>
                </a:solidFill>
                <a:effectLst/>
                <a:latin typeface="Verdana" panose="020B0604030504040204" pitchFamily="34" charset="0"/>
                <a:ea typeface="Verdana" panose="020B0604030504040204" pitchFamily="34" charset="0"/>
              </a:rPr>
              <a:t>So then do not be foolish, but understand what the will of the Lord is. </a:t>
            </a:r>
          </a:p>
          <a:p>
            <a:endParaRPr lang="en-US" b="0" i="0" dirty="0">
              <a:solidFill>
                <a:srgbClr val="000000"/>
              </a:solidFill>
              <a:effectLst/>
              <a:latin typeface="Verdana" panose="020B0604030504040204" pitchFamily="34" charset="0"/>
              <a:ea typeface="Verdana" panose="020B0604030504040204" pitchFamily="34" charset="0"/>
            </a:endParaRPr>
          </a:p>
          <a:p>
            <a:r>
              <a:rPr lang="en-US" b="0" i="0" dirty="0">
                <a:solidFill>
                  <a:srgbClr val="000000"/>
                </a:solidFill>
                <a:effectLst/>
                <a:latin typeface="Verdana" panose="020B0604030504040204" pitchFamily="34" charset="0"/>
                <a:ea typeface="Verdana" panose="020B0604030504040204" pitchFamily="34" charset="0"/>
              </a:rPr>
              <a:t>Romans 12:1-2  Therefore I urge you, brethren, by the mercies of God, to present your bodies a living and holy sacrifice, acceptable to God, </a:t>
            </a:r>
            <a:r>
              <a:rPr lang="en-US" b="0" i="1" dirty="0">
                <a:solidFill>
                  <a:srgbClr val="000000"/>
                </a:solidFill>
                <a:effectLst/>
                <a:latin typeface="Verdana" panose="020B0604030504040204" pitchFamily="34" charset="0"/>
                <a:ea typeface="Verdana" panose="020B0604030504040204" pitchFamily="34" charset="0"/>
              </a:rPr>
              <a:t>which is</a:t>
            </a:r>
            <a:r>
              <a:rPr lang="en-US" b="0" i="0" dirty="0">
                <a:solidFill>
                  <a:srgbClr val="000000"/>
                </a:solidFill>
                <a:effectLst/>
                <a:latin typeface="Verdana" panose="020B0604030504040204" pitchFamily="34" charset="0"/>
                <a:ea typeface="Verdana" panose="020B0604030504040204" pitchFamily="34" charset="0"/>
              </a:rPr>
              <a:t> your spiritual service of worship. </a:t>
            </a:r>
            <a:r>
              <a:rPr lang="en-US" b="1" i="0" baseline="30000" dirty="0">
                <a:solidFill>
                  <a:srgbClr val="000000"/>
                </a:solidFill>
                <a:effectLst/>
                <a:latin typeface="Verdana" panose="020B0604030504040204" pitchFamily="34" charset="0"/>
                <a:ea typeface="Verdana" panose="020B0604030504040204" pitchFamily="34" charset="0"/>
              </a:rPr>
              <a:t>2 </a:t>
            </a:r>
            <a:r>
              <a:rPr lang="en-US" b="0" i="0" dirty="0">
                <a:solidFill>
                  <a:srgbClr val="000000"/>
                </a:solidFill>
                <a:effectLst/>
                <a:latin typeface="Verdana" panose="020B0604030504040204" pitchFamily="34" charset="0"/>
                <a:ea typeface="Verdana" panose="020B0604030504040204" pitchFamily="34" charset="0"/>
              </a:rPr>
              <a:t>And do not be conformed to this world, but be transformed by the renewing of your mind, so that you may prove what the will of God is, that which is good and acceptable and perfect.</a:t>
            </a:r>
            <a:endParaRPr lang="en-US" dirty="0">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AB6CC717-CE1F-4AF4-80BE-4F2A13D12878}" type="slidenum">
              <a:rPr lang="en-US" altLang="en-US" smtClean="0"/>
              <a:pPr/>
              <a:t>18</a:t>
            </a:fld>
            <a:endParaRPr lang="en-US" altLang="en-US"/>
          </a:p>
        </p:txBody>
      </p:sp>
      <p:sp>
        <p:nvSpPr>
          <p:cNvPr id="5" name="Date Placeholder 4">
            <a:extLst>
              <a:ext uri="{FF2B5EF4-FFF2-40B4-BE49-F238E27FC236}">
                <a16:creationId xmlns:a16="http://schemas.microsoft.com/office/drawing/2014/main" id="{26C3F132-6F52-6A13-EE15-3C8B52F12FB2}"/>
              </a:ext>
            </a:extLst>
          </p:cNvPr>
          <p:cNvSpPr>
            <a:spLocks noGrp="1"/>
          </p:cNvSpPr>
          <p:nvPr>
            <p:ph type="dt" idx="1"/>
          </p:nvPr>
        </p:nvSpPr>
        <p:spPr/>
        <p:txBody>
          <a:bodyPr/>
          <a:lstStyle/>
          <a:p>
            <a:pPr>
              <a:defRPr/>
            </a:pPr>
            <a:r>
              <a:rPr lang="en-US"/>
              <a:t>12/15/2024 am</a:t>
            </a:r>
          </a:p>
        </p:txBody>
      </p:sp>
      <p:sp>
        <p:nvSpPr>
          <p:cNvPr id="6" name="Footer Placeholder 5">
            <a:extLst>
              <a:ext uri="{FF2B5EF4-FFF2-40B4-BE49-F238E27FC236}">
                <a16:creationId xmlns:a16="http://schemas.microsoft.com/office/drawing/2014/main" id="{73496E9E-C1A2-34A8-9E0E-DBF1D939DB2A}"/>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1621304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b="0" i="0" u="sng" dirty="0">
                <a:solidFill>
                  <a:srgbClr val="000000"/>
                </a:solidFill>
                <a:effectLst/>
                <a:latin typeface="system-ui"/>
              </a:rPr>
              <a:t>2 Thes 2:14-15</a:t>
            </a:r>
            <a:r>
              <a:rPr lang="en-US" b="0" i="0" dirty="0">
                <a:solidFill>
                  <a:srgbClr val="000000"/>
                </a:solidFill>
                <a:effectLst/>
                <a:latin typeface="system-ui"/>
              </a:rPr>
              <a:t>	It was for this He called you through our gospel, that you may gain the glory of our Lord Jesus Christ. </a:t>
            </a:r>
            <a:r>
              <a:rPr lang="en-US" b="1" i="0" baseline="30000" dirty="0">
                <a:solidFill>
                  <a:srgbClr val="000000"/>
                </a:solidFill>
                <a:effectLst/>
                <a:latin typeface="system-ui"/>
              </a:rPr>
              <a:t>15 </a:t>
            </a:r>
            <a:r>
              <a:rPr lang="en-US" b="0" i="0" dirty="0">
                <a:solidFill>
                  <a:srgbClr val="000000"/>
                </a:solidFill>
                <a:effectLst/>
                <a:latin typeface="system-ui"/>
              </a:rPr>
              <a:t>So then, brethren, stand firm and hold to the traditions which you were taught, whether by word </a:t>
            </a:r>
            <a:r>
              <a:rPr lang="en-US" b="0" i="1" dirty="0">
                <a:solidFill>
                  <a:srgbClr val="000000"/>
                </a:solidFill>
                <a:effectLst/>
                <a:latin typeface="system-ui"/>
              </a:rPr>
              <a:t>of mouth</a:t>
            </a:r>
            <a:r>
              <a:rPr lang="en-US" b="0" i="0" dirty="0">
                <a:solidFill>
                  <a:srgbClr val="000000"/>
                </a:solidFill>
                <a:effectLst/>
                <a:latin typeface="system-ui"/>
              </a:rPr>
              <a:t> or by letter from us.</a:t>
            </a:r>
          </a:p>
          <a:p>
            <a:r>
              <a:rPr lang="en-US" b="0" i="0" u="sng" dirty="0">
                <a:solidFill>
                  <a:srgbClr val="000000"/>
                </a:solidFill>
                <a:effectLst/>
                <a:latin typeface="system-ui"/>
              </a:rPr>
              <a:t>James 1:21</a:t>
            </a:r>
            <a:r>
              <a:rPr lang="en-US" b="0" i="0" dirty="0">
                <a:solidFill>
                  <a:srgbClr val="000000"/>
                </a:solidFill>
                <a:effectLst/>
                <a:latin typeface="system-ui"/>
              </a:rPr>
              <a:t>		Therefore, putting aside all filthiness and </a:t>
            </a:r>
            <a:r>
              <a:rPr lang="en-US" b="0" i="1" dirty="0">
                <a:solidFill>
                  <a:srgbClr val="000000"/>
                </a:solidFill>
                <a:effectLst/>
                <a:latin typeface="system-ui"/>
              </a:rPr>
              <a:t>all</a:t>
            </a:r>
            <a:r>
              <a:rPr lang="en-US" b="0" i="0" dirty="0">
                <a:solidFill>
                  <a:srgbClr val="000000"/>
                </a:solidFill>
                <a:effectLst/>
                <a:latin typeface="system-ui"/>
              </a:rPr>
              <a:t> that remains of wickedness, in humility receive the word implanted, which is able to save your souls.</a:t>
            </a:r>
          </a:p>
          <a:p>
            <a:r>
              <a:rPr lang="en-US" b="0" i="0" u="sng" dirty="0">
                <a:solidFill>
                  <a:srgbClr val="000000"/>
                </a:solidFill>
                <a:effectLst/>
                <a:latin typeface="system-ui"/>
              </a:rPr>
              <a:t>Hebrews 11:6</a:t>
            </a:r>
            <a:r>
              <a:rPr lang="en-US" b="0" i="0" dirty="0">
                <a:solidFill>
                  <a:srgbClr val="000000"/>
                </a:solidFill>
                <a:effectLst/>
                <a:latin typeface="system-ui"/>
              </a:rPr>
              <a:t>		And without faith it is impossible to please </a:t>
            </a:r>
            <a:r>
              <a:rPr lang="en-US" b="0" i="1" dirty="0">
                <a:solidFill>
                  <a:srgbClr val="000000"/>
                </a:solidFill>
                <a:effectLst/>
                <a:latin typeface="system-ui"/>
              </a:rPr>
              <a:t>Him</a:t>
            </a:r>
            <a:r>
              <a:rPr lang="en-US" b="0" i="0" dirty="0">
                <a:solidFill>
                  <a:srgbClr val="000000"/>
                </a:solidFill>
                <a:effectLst/>
                <a:latin typeface="system-ui"/>
              </a:rPr>
              <a:t>, for he who comes to God must believe that He is and </a:t>
            </a:r>
            <a:r>
              <a:rPr lang="en-US" b="0" i="1" dirty="0">
                <a:solidFill>
                  <a:srgbClr val="000000"/>
                </a:solidFill>
                <a:effectLst/>
                <a:latin typeface="system-ui"/>
              </a:rPr>
              <a:t>that</a:t>
            </a:r>
            <a:r>
              <a:rPr lang="en-US" b="0" i="0" dirty="0">
                <a:solidFill>
                  <a:srgbClr val="000000"/>
                </a:solidFill>
                <a:effectLst/>
                <a:latin typeface="system-ui"/>
              </a:rPr>
              <a:t> He is a rewarder of those who seek Him. </a:t>
            </a:r>
          </a:p>
          <a:p>
            <a:r>
              <a:rPr lang="en-US" b="0" i="0" u="sng" dirty="0">
                <a:solidFill>
                  <a:srgbClr val="000000"/>
                </a:solidFill>
                <a:effectLst/>
                <a:latin typeface="system-ui"/>
              </a:rPr>
              <a:t>John 8:24</a:t>
            </a:r>
            <a:r>
              <a:rPr lang="en-US" b="0" i="0" dirty="0">
                <a:solidFill>
                  <a:srgbClr val="000000"/>
                </a:solidFill>
                <a:effectLst/>
                <a:latin typeface="system-ui"/>
              </a:rPr>
              <a:t>		Therefore I said to you that you will die in your sins; for unless you believe that I am </a:t>
            </a:r>
            <a:r>
              <a:rPr lang="en-US" b="0" i="1" dirty="0">
                <a:solidFill>
                  <a:srgbClr val="000000"/>
                </a:solidFill>
                <a:effectLst/>
                <a:latin typeface="system-ui"/>
              </a:rPr>
              <a:t>He</a:t>
            </a:r>
            <a:r>
              <a:rPr lang="en-US" b="0" i="0" dirty="0">
                <a:solidFill>
                  <a:srgbClr val="000000"/>
                </a:solidFill>
                <a:effectLst/>
                <a:latin typeface="system-ui"/>
              </a:rPr>
              <a:t>, you will die in your sins.”</a:t>
            </a:r>
          </a:p>
          <a:p>
            <a:r>
              <a:rPr lang="en-US" b="0" i="0" u="sng" dirty="0">
                <a:solidFill>
                  <a:srgbClr val="000000"/>
                </a:solidFill>
                <a:effectLst/>
                <a:latin typeface="system-ui"/>
              </a:rPr>
              <a:t>Luke 13:3</a:t>
            </a:r>
            <a:r>
              <a:rPr lang="en-US" b="0" i="0" dirty="0">
                <a:solidFill>
                  <a:srgbClr val="000000"/>
                </a:solidFill>
                <a:effectLst/>
                <a:latin typeface="system-ui"/>
              </a:rPr>
              <a:t>		I tell you, no, but unless you repent, you will all likewise perish.</a:t>
            </a:r>
          </a:p>
          <a:p>
            <a:r>
              <a:rPr lang="en-US" b="0" i="0" u="sng" dirty="0">
                <a:solidFill>
                  <a:srgbClr val="000000"/>
                </a:solidFill>
                <a:effectLst/>
                <a:latin typeface="system-ui"/>
              </a:rPr>
              <a:t>Acts 17:30-31</a:t>
            </a:r>
            <a:r>
              <a:rPr lang="en-US" b="0" i="0" dirty="0">
                <a:solidFill>
                  <a:srgbClr val="000000"/>
                </a:solidFill>
                <a:effectLst/>
                <a:latin typeface="system-ui"/>
              </a:rPr>
              <a:t>		</a:t>
            </a:r>
            <a:r>
              <a:rPr lang="en-US" b="1" i="0" baseline="30000" dirty="0">
                <a:solidFill>
                  <a:srgbClr val="000000"/>
                </a:solidFill>
                <a:effectLst/>
                <a:latin typeface="system-ui"/>
              </a:rPr>
              <a:t> </a:t>
            </a:r>
            <a:r>
              <a:rPr lang="en-US" b="0" i="0" dirty="0">
                <a:solidFill>
                  <a:srgbClr val="000000"/>
                </a:solidFill>
                <a:effectLst/>
                <a:latin typeface="system-ui"/>
              </a:rPr>
              <a:t>Therefore having overlooked the times of ignorance, God is now declaring to men that all </a:t>
            </a:r>
            <a:r>
              <a:rPr lang="en-US" b="0" i="1" dirty="0">
                <a:solidFill>
                  <a:srgbClr val="000000"/>
                </a:solidFill>
                <a:effectLst/>
                <a:latin typeface="system-ui"/>
              </a:rPr>
              <a:t>people</a:t>
            </a:r>
            <a:r>
              <a:rPr lang="en-US" b="0" i="0" dirty="0">
                <a:solidFill>
                  <a:srgbClr val="000000"/>
                </a:solidFill>
                <a:effectLst/>
                <a:latin typeface="system-ui"/>
              </a:rPr>
              <a:t> everywhere should repent, </a:t>
            </a:r>
            <a:r>
              <a:rPr lang="en-US" b="1" i="0" baseline="30000" dirty="0">
                <a:solidFill>
                  <a:srgbClr val="000000"/>
                </a:solidFill>
                <a:effectLst/>
                <a:latin typeface="system-ui"/>
              </a:rPr>
              <a:t>31 </a:t>
            </a:r>
            <a:r>
              <a:rPr lang="en-US" b="0" i="0" dirty="0">
                <a:solidFill>
                  <a:srgbClr val="000000"/>
                </a:solidFill>
                <a:effectLst/>
                <a:latin typeface="system-ui"/>
              </a:rPr>
              <a:t>because He has fixed a day in which He will judge the world in righteousness through a Man whom He has appointed, having furnished proof to all men by raising Him from the dead.”</a:t>
            </a:r>
          </a:p>
          <a:p>
            <a:r>
              <a:rPr lang="en-US" dirty="0"/>
              <a:t>Romans 10:10		</a:t>
            </a:r>
            <a:r>
              <a:rPr lang="en-US" b="1" i="0" baseline="30000" dirty="0">
                <a:solidFill>
                  <a:srgbClr val="000000"/>
                </a:solidFill>
                <a:effectLst/>
                <a:latin typeface="system-ui"/>
              </a:rPr>
              <a:t> </a:t>
            </a:r>
            <a:r>
              <a:rPr lang="en-US" b="0" i="0" dirty="0">
                <a:solidFill>
                  <a:srgbClr val="000000"/>
                </a:solidFill>
                <a:effectLst/>
                <a:latin typeface="system-ui"/>
              </a:rPr>
              <a:t>for with the heart a person believes, resulting in righteousness, and with the mouth he confesses, resulting in salvation.</a:t>
            </a:r>
          </a:p>
          <a:p>
            <a:r>
              <a:rPr lang="en-US" dirty="0"/>
              <a:t>Matt 10:32-33		</a:t>
            </a:r>
            <a:r>
              <a:rPr lang="en-US" b="1" i="0" baseline="30000" dirty="0">
                <a:solidFill>
                  <a:srgbClr val="000000"/>
                </a:solidFill>
                <a:effectLst/>
                <a:latin typeface="system-ui"/>
              </a:rPr>
              <a:t> </a:t>
            </a:r>
            <a:r>
              <a:rPr lang="en-US" b="0" i="0" dirty="0">
                <a:solidFill>
                  <a:srgbClr val="000000"/>
                </a:solidFill>
                <a:effectLst/>
                <a:latin typeface="system-ui"/>
              </a:rPr>
              <a:t>“Therefore everyone who confesses Me before men, I will also confess him before My Father who is in heaven. </a:t>
            </a:r>
            <a:r>
              <a:rPr lang="en-US" b="1" i="0" baseline="30000" dirty="0">
                <a:solidFill>
                  <a:srgbClr val="000000"/>
                </a:solidFill>
                <a:effectLst/>
                <a:latin typeface="system-ui"/>
              </a:rPr>
              <a:t>33 </a:t>
            </a:r>
            <a:r>
              <a:rPr lang="en-US" b="0" i="0" dirty="0">
                <a:solidFill>
                  <a:srgbClr val="000000"/>
                </a:solidFill>
                <a:effectLst/>
                <a:latin typeface="system-ui"/>
              </a:rPr>
              <a:t>But whoever denies Me before men, I will also deny him before My Father who is in heaven.</a:t>
            </a:r>
          </a:p>
          <a:p>
            <a:r>
              <a:rPr lang="en-US" b="0" i="0" dirty="0">
                <a:solidFill>
                  <a:srgbClr val="000000"/>
                </a:solidFill>
                <a:effectLst/>
                <a:latin typeface="system-ui"/>
              </a:rPr>
              <a:t>Mark 16:16		He who has believed and has been baptized shall be saved; but he who has disbelieved shall be condemned.</a:t>
            </a:r>
          </a:p>
          <a:p>
            <a:r>
              <a:rPr lang="en-US" b="0" i="0" dirty="0">
                <a:solidFill>
                  <a:srgbClr val="000000"/>
                </a:solidFill>
                <a:effectLst/>
                <a:latin typeface="system-ui"/>
              </a:rPr>
              <a:t>Acts 2:38		Peter </a:t>
            </a:r>
            <a:r>
              <a:rPr lang="en-US" b="0" i="1" dirty="0">
                <a:solidFill>
                  <a:srgbClr val="000000"/>
                </a:solidFill>
                <a:effectLst/>
                <a:latin typeface="system-ui"/>
              </a:rPr>
              <a:t>said</a:t>
            </a:r>
            <a:r>
              <a:rPr lang="en-US" b="0" i="0" dirty="0">
                <a:solidFill>
                  <a:srgbClr val="000000"/>
                </a:solidFill>
                <a:effectLst/>
                <a:latin typeface="system-ui"/>
              </a:rPr>
              <a:t> to them, “Repent, and each of you be baptized in the name of Jesus Christ for the forgiveness of your sins; and you will receive the gift of the Holy Spirit.</a:t>
            </a:r>
          </a:p>
          <a:p>
            <a:r>
              <a:rPr lang="en-US" b="0" i="0" dirty="0">
                <a:solidFill>
                  <a:srgbClr val="000000"/>
                </a:solidFill>
                <a:effectLst/>
                <a:latin typeface="system-ui"/>
              </a:rPr>
              <a:t>Galatians 3:26-27	For you are all sons of God through faith in Christ Jesus. </a:t>
            </a:r>
            <a:r>
              <a:rPr lang="en-US" b="1" i="0" baseline="30000" dirty="0">
                <a:solidFill>
                  <a:srgbClr val="000000"/>
                </a:solidFill>
                <a:effectLst/>
                <a:latin typeface="system-ui"/>
              </a:rPr>
              <a:t>27 </a:t>
            </a:r>
            <a:r>
              <a:rPr lang="en-US" b="0" i="0" dirty="0">
                <a:solidFill>
                  <a:srgbClr val="000000"/>
                </a:solidFill>
                <a:effectLst/>
                <a:latin typeface="system-ui"/>
              </a:rPr>
              <a:t>For all of you who were baptized into Christ have clothed yourselves with Christ.</a:t>
            </a:r>
          </a:p>
          <a:p>
            <a:r>
              <a:rPr lang="en-US" b="0" i="0" dirty="0">
                <a:solidFill>
                  <a:srgbClr val="000000"/>
                </a:solidFill>
                <a:effectLst/>
                <a:latin typeface="system-ui"/>
              </a:rPr>
              <a:t>Romans 6:3-4		Or do you not know that all of us who have been baptized into Christ Jesus have been baptized into His death? </a:t>
            </a:r>
            <a:r>
              <a:rPr lang="en-US" b="1" i="0" baseline="30000" dirty="0">
                <a:solidFill>
                  <a:srgbClr val="000000"/>
                </a:solidFill>
                <a:effectLst/>
                <a:latin typeface="system-ui"/>
              </a:rPr>
              <a:t>4 </a:t>
            </a:r>
            <a:r>
              <a:rPr lang="en-US" b="0" i="0" dirty="0">
                <a:solidFill>
                  <a:srgbClr val="000000"/>
                </a:solidFill>
                <a:effectLst/>
                <a:latin typeface="system-ui"/>
              </a:rPr>
              <a:t>Therefore we have been buried with Him through baptism into death, so that as Christ was raised from the dead through the glory of the Father, so we too might walk in newness of life.</a:t>
            </a:r>
          </a:p>
          <a:p>
            <a:r>
              <a:rPr lang="en-US" b="0" i="0" dirty="0">
                <a:solidFill>
                  <a:srgbClr val="000000"/>
                </a:solidFill>
                <a:effectLst/>
                <a:latin typeface="system-ui"/>
              </a:rPr>
              <a:t>Matt 7:21		“Not everyone who says to Me, ‘Lord, Lord,’ will enter the kingdom of heaven, but he who does the will of My Father who is in heaven </a:t>
            </a:r>
            <a:r>
              <a:rPr lang="en-US" b="0" i="1" dirty="0">
                <a:solidFill>
                  <a:srgbClr val="000000"/>
                </a:solidFill>
                <a:effectLst/>
                <a:latin typeface="system-ui"/>
              </a:rPr>
              <a:t>will enter</a:t>
            </a:r>
            <a:r>
              <a:rPr lang="en-US" b="0" i="0" dirty="0">
                <a:solidFill>
                  <a:srgbClr val="000000"/>
                </a:solidFill>
                <a:effectLst/>
                <a:latin typeface="system-ui"/>
              </a:rPr>
              <a:t>.</a:t>
            </a:r>
          </a:p>
          <a:p>
            <a:r>
              <a:rPr lang="en-US" b="0" i="0" dirty="0">
                <a:solidFill>
                  <a:srgbClr val="000000"/>
                </a:solidFill>
                <a:effectLst/>
                <a:latin typeface="system-ui"/>
              </a:rPr>
              <a:t>Revelation 2:10	Be faithful until death, and I will give you the crown of life.</a:t>
            </a:r>
          </a:p>
          <a:p>
            <a:r>
              <a:rPr lang="en-US" b="0" i="0" dirty="0">
                <a:solidFill>
                  <a:srgbClr val="000000"/>
                </a:solidFill>
                <a:effectLst/>
                <a:latin typeface="system-ui"/>
              </a:rPr>
              <a:t>Hebrews 3:12		Take care, brethren, that there not be in any one of you an evil, unbelieving heart that falls away from the living God. </a:t>
            </a:r>
            <a:endParaRPr lang="en-US" dirty="0"/>
          </a:p>
        </p:txBody>
      </p:sp>
      <p:sp>
        <p:nvSpPr>
          <p:cNvPr id="4" name="Date Placeholder 3"/>
          <p:cNvSpPr>
            <a:spLocks noGrp="1"/>
          </p:cNvSpPr>
          <p:nvPr>
            <p:ph type="dt" idx="1"/>
          </p:nvPr>
        </p:nvSpPr>
        <p:spPr/>
        <p:txBody>
          <a:bodyPr/>
          <a:lstStyle/>
          <a:p>
            <a:pPr>
              <a:defRPr/>
            </a:pPr>
            <a:r>
              <a:rPr lang="en-US"/>
              <a:t>12/15/2024 am</a:t>
            </a:r>
          </a:p>
        </p:txBody>
      </p:sp>
      <p:sp>
        <p:nvSpPr>
          <p:cNvPr id="5" name="Footer Placeholder 4"/>
          <p:cNvSpPr>
            <a:spLocks noGrp="1"/>
          </p:cNvSpPr>
          <p:nvPr>
            <p:ph type="ftr" sz="quarter" idx="4"/>
          </p:nvPr>
        </p:nvSpPr>
        <p:spPr/>
        <p:txBody>
          <a:bodyPr/>
          <a:lstStyle/>
          <a:p>
            <a:pPr>
              <a:defRPr/>
            </a:pPr>
            <a:r>
              <a:rPr lang="en-US"/>
              <a:t>Randy Childs</a:t>
            </a:r>
          </a:p>
        </p:txBody>
      </p:sp>
      <p:sp>
        <p:nvSpPr>
          <p:cNvPr id="6" name="Slide Number Placeholder 5"/>
          <p:cNvSpPr>
            <a:spLocks noGrp="1"/>
          </p:cNvSpPr>
          <p:nvPr>
            <p:ph type="sldNum" sz="quarter" idx="5"/>
          </p:nvPr>
        </p:nvSpPr>
        <p:spPr/>
        <p:txBody>
          <a:bodyPr/>
          <a:lstStyle/>
          <a:p>
            <a:fld id="{9F1F5E21-E0B2-47FD-BB88-E0F43D4471A5}" type="slidenum">
              <a:rPr lang="en-US" altLang="en-US" smtClean="0"/>
              <a:pPr/>
              <a:t>22</a:t>
            </a:fld>
            <a:endParaRPr lang="en-US" altLang="en-US"/>
          </a:p>
        </p:txBody>
      </p:sp>
    </p:spTree>
    <p:extLst>
      <p:ext uri="{BB962C8B-B14F-4D97-AF65-F5344CB8AC3E}">
        <p14:creationId xmlns:p14="http://schemas.microsoft.com/office/powerpoint/2010/main" val="7753551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US" dirty="0">
                <a:latin typeface="Verdana" panose="020B0604030504040204" pitchFamily="34" charset="0"/>
                <a:ea typeface="Verdana" panose="020B0604030504040204" pitchFamily="34" charset="0"/>
              </a:rPr>
              <a:t>James 2:19-24 </a:t>
            </a:r>
            <a:r>
              <a:rPr lang="en-US" b="0" i="0" dirty="0">
                <a:solidFill>
                  <a:srgbClr val="000000"/>
                </a:solidFill>
                <a:effectLst/>
                <a:latin typeface="Verdana" panose="020B0604030504040204" pitchFamily="34" charset="0"/>
                <a:ea typeface="Verdana" panose="020B0604030504040204" pitchFamily="34" charset="0"/>
              </a:rPr>
              <a:t>You believe that God is one. You do well; the demons also believe, and shudder. </a:t>
            </a:r>
            <a:r>
              <a:rPr lang="en-US" b="1" i="0" baseline="30000" dirty="0">
                <a:solidFill>
                  <a:srgbClr val="000000"/>
                </a:solidFill>
                <a:effectLst/>
                <a:latin typeface="Verdana" panose="020B0604030504040204" pitchFamily="34" charset="0"/>
                <a:ea typeface="Verdana" panose="020B0604030504040204" pitchFamily="34" charset="0"/>
              </a:rPr>
              <a:t>20 </a:t>
            </a:r>
            <a:r>
              <a:rPr lang="en-US" b="0" i="0" dirty="0">
                <a:solidFill>
                  <a:srgbClr val="000000"/>
                </a:solidFill>
                <a:effectLst/>
                <a:latin typeface="Verdana" panose="020B0604030504040204" pitchFamily="34" charset="0"/>
                <a:ea typeface="Verdana" panose="020B0604030504040204" pitchFamily="34" charset="0"/>
              </a:rPr>
              <a:t>But are you willing to recognize, you foolish fellow, that faith without works is useless? </a:t>
            </a:r>
            <a:r>
              <a:rPr lang="en-US" b="1" i="0" baseline="30000" dirty="0">
                <a:solidFill>
                  <a:srgbClr val="000000"/>
                </a:solidFill>
                <a:effectLst/>
                <a:latin typeface="Verdana" panose="020B0604030504040204" pitchFamily="34" charset="0"/>
                <a:ea typeface="Verdana" panose="020B0604030504040204" pitchFamily="34" charset="0"/>
              </a:rPr>
              <a:t>21 </a:t>
            </a:r>
            <a:r>
              <a:rPr lang="en-US" b="0" i="0" dirty="0">
                <a:solidFill>
                  <a:srgbClr val="000000"/>
                </a:solidFill>
                <a:effectLst/>
                <a:latin typeface="Verdana" panose="020B0604030504040204" pitchFamily="34" charset="0"/>
                <a:ea typeface="Verdana" panose="020B0604030504040204" pitchFamily="34" charset="0"/>
              </a:rPr>
              <a:t>Was not Abraham our father justified by works when he offered up Isaac his son on the altar? </a:t>
            </a:r>
            <a:r>
              <a:rPr lang="en-US" b="1" i="0" baseline="30000" dirty="0">
                <a:solidFill>
                  <a:srgbClr val="000000"/>
                </a:solidFill>
                <a:effectLst/>
                <a:latin typeface="Verdana" panose="020B0604030504040204" pitchFamily="34" charset="0"/>
                <a:ea typeface="Verdana" panose="020B0604030504040204" pitchFamily="34" charset="0"/>
              </a:rPr>
              <a:t>22 </a:t>
            </a:r>
            <a:r>
              <a:rPr lang="en-US" b="0" i="0" dirty="0">
                <a:solidFill>
                  <a:srgbClr val="000000"/>
                </a:solidFill>
                <a:effectLst/>
                <a:latin typeface="Verdana" panose="020B0604030504040204" pitchFamily="34" charset="0"/>
                <a:ea typeface="Verdana" panose="020B0604030504040204" pitchFamily="34" charset="0"/>
              </a:rPr>
              <a:t>You see that faith was working with his works, and as a result of the works, faith was perfected; </a:t>
            </a:r>
            <a:r>
              <a:rPr lang="en-US" b="1" i="0" baseline="30000" dirty="0">
                <a:solidFill>
                  <a:srgbClr val="000000"/>
                </a:solidFill>
                <a:effectLst/>
                <a:latin typeface="Verdana" panose="020B0604030504040204" pitchFamily="34" charset="0"/>
                <a:ea typeface="Verdana" panose="020B0604030504040204" pitchFamily="34" charset="0"/>
              </a:rPr>
              <a:t>23 </a:t>
            </a:r>
            <a:r>
              <a:rPr lang="en-US" b="0" i="0" dirty="0">
                <a:solidFill>
                  <a:srgbClr val="000000"/>
                </a:solidFill>
                <a:effectLst/>
                <a:latin typeface="Verdana" panose="020B0604030504040204" pitchFamily="34" charset="0"/>
                <a:ea typeface="Verdana" panose="020B0604030504040204" pitchFamily="34" charset="0"/>
              </a:rPr>
              <a:t>and the Scripture was fulfilled which says, “</a:t>
            </a:r>
            <a:r>
              <a:rPr lang="en-US" b="0" i="0" cap="small" dirty="0">
                <a:solidFill>
                  <a:srgbClr val="000000"/>
                </a:solidFill>
                <a:effectLst/>
                <a:latin typeface="Verdana" panose="020B0604030504040204" pitchFamily="34" charset="0"/>
                <a:ea typeface="Verdana" panose="020B0604030504040204" pitchFamily="34" charset="0"/>
              </a:rPr>
              <a:t>And Abraham believed God, and it was reckoned to him as righteousness</a:t>
            </a:r>
            <a:r>
              <a:rPr lang="en-US" b="0" i="0" dirty="0">
                <a:solidFill>
                  <a:srgbClr val="000000"/>
                </a:solidFill>
                <a:effectLst/>
                <a:latin typeface="Verdana" panose="020B0604030504040204" pitchFamily="34" charset="0"/>
                <a:ea typeface="Verdana" panose="020B0604030504040204" pitchFamily="34" charset="0"/>
              </a:rPr>
              <a:t>,” and he was called the friend of God. </a:t>
            </a:r>
            <a:r>
              <a:rPr lang="en-US" b="1" i="0" baseline="30000" dirty="0">
                <a:solidFill>
                  <a:srgbClr val="000000"/>
                </a:solidFill>
                <a:effectLst/>
                <a:latin typeface="Verdana" panose="020B0604030504040204" pitchFamily="34" charset="0"/>
                <a:ea typeface="Verdana" panose="020B0604030504040204" pitchFamily="34" charset="0"/>
              </a:rPr>
              <a:t>24 </a:t>
            </a:r>
            <a:r>
              <a:rPr lang="en-US" b="0" i="0" dirty="0">
                <a:solidFill>
                  <a:srgbClr val="000000"/>
                </a:solidFill>
                <a:effectLst/>
                <a:latin typeface="Verdana" panose="020B0604030504040204" pitchFamily="34" charset="0"/>
                <a:ea typeface="Verdana" panose="020B0604030504040204" pitchFamily="34" charset="0"/>
              </a:rPr>
              <a:t>You see that a man is justified by works and not by faith alone. </a:t>
            </a:r>
          </a:p>
          <a:p>
            <a:endParaRPr lang="en-US" b="0" i="0" dirty="0">
              <a:solidFill>
                <a:srgbClr val="000000"/>
              </a:solidFill>
              <a:effectLst/>
              <a:latin typeface="Verdana" panose="020B0604030504040204" pitchFamily="34" charset="0"/>
              <a:ea typeface="Verdana" panose="020B0604030504040204" pitchFamily="34" charset="0"/>
            </a:endParaRPr>
          </a:p>
          <a:p>
            <a:r>
              <a:rPr lang="en-US" b="0" i="0" dirty="0">
                <a:solidFill>
                  <a:srgbClr val="000000"/>
                </a:solidFill>
                <a:effectLst/>
                <a:latin typeface="Verdana" panose="020B0604030504040204" pitchFamily="34" charset="0"/>
                <a:ea typeface="Verdana" panose="020B0604030504040204" pitchFamily="34" charset="0"/>
              </a:rPr>
              <a:t>John 12:42-43  Nevertheless many even of the rulers believed in Him, but because of the Pharisees they were not confessing </a:t>
            </a:r>
            <a:r>
              <a:rPr lang="en-US" b="0" i="1" dirty="0">
                <a:solidFill>
                  <a:srgbClr val="000000"/>
                </a:solidFill>
                <a:effectLst/>
                <a:latin typeface="Verdana" panose="020B0604030504040204" pitchFamily="34" charset="0"/>
                <a:ea typeface="Verdana" panose="020B0604030504040204" pitchFamily="34" charset="0"/>
              </a:rPr>
              <a:t>Him</a:t>
            </a:r>
            <a:r>
              <a:rPr lang="en-US" b="0" i="0" dirty="0">
                <a:solidFill>
                  <a:srgbClr val="000000"/>
                </a:solidFill>
                <a:effectLst/>
                <a:latin typeface="Verdana" panose="020B0604030504040204" pitchFamily="34" charset="0"/>
                <a:ea typeface="Verdana" panose="020B0604030504040204" pitchFamily="34" charset="0"/>
              </a:rPr>
              <a:t>, for fear that they would be put out of the synagogue; </a:t>
            </a:r>
            <a:r>
              <a:rPr lang="en-US" b="1" i="0" baseline="30000" dirty="0">
                <a:solidFill>
                  <a:srgbClr val="000000"/>
                </a:solidFill>
                <a:effectLst/>
                <a:latin typeface="Verdana" panose="020B0604030504040204" pitchFamily="34" charset="0"/>
                <a:ea typeface="Verdana" panose="020B0604030504040204" pitchFamily="34" charset="0"/>
              </a:rPr>
              <a:t>43 </a:t>
            </a:r>
            <a:r>
              <a:rPr lang="en-US" b="0" i="0" dirty="0">
                <a:solidFill>
                  <a:srgbClr val="000000"/>
                </a:solidFill>
                <a:effectLst/>
                <a:latin typeface="Verdana" panose="020B0604030504040204" pitchFamily="34" charset="0"/>
                <a:ea typeface="Verdana" panose="020B0604030504040204" pitchFamily="34" charset="0"/>
              </a:rPr>
              <a:t>for they loved the approval of men rather than the approval of God.</a:t>
            </a:r>
          </a:p>
          <a:p>
            <a:endParaRPr lang="en-US" b="0" i="0" dirty="0">
              <a:solidFill>
                <a:srgbClr val="000000"/>
              </a:solidFill>
              <a:effectLst/>
              <a:latin typeface="Verdana" panose="020B0604030504040204" pitchFamily="34" charset="0"/>
              <a:ea typeface="Verdana" panose="020B0604030504040204" pitchFamily="34" charset="0"/>
            </a:endParaRPr>
          </a:p>
          <a:p>
            <a:r>
              <a:rPr lang="en-US" b="0" i="0" dirty="0">
                <a:solidFill>
                  <a:srgbClr val="000000"/>
                </a:solidFill>
                <a:effectLst/>
                <a:latin typeface="Verdana" panose="020B0604030504040204" pitchFamily="34" charset="0"/>
                <a:ea typeface="Verdana" panose="020B0604030504040204" pitchFamily="34" charset="0"/>
              </a:rPr>
              <a:t>Hebrews 10:26-31 </a:t>
            </a:r>
            <a:r>
              <a:rPr lang="en-US" b="1" i="0" baseline="30000" dirty="0">
                <a:solidFill>
                  <a:srgbClr val="000000"/>
                </a:solidFill>
                <a:effectLst/>
                <a:latin typeface="Verdana" panose="020B0604030504040204" pitchFamily="34" charset="0"/>
                <a:ea typeface="Verdana" panose="020B0604030504040204" pitchFamily="34" charset="0"/>
              </a:rPr>
              <a:t> </a:t>
            </a:r>
            <a:r>
              <a:rPr lang="en-US" b="0" i="0" dirty="0">
                <a:solidFill>
                  <a:srgbClr val="000000"/>
                </a:solidFill>
                <a:effectLst/>
                <a:latin typeface="Verdana" panose="020B0604030504040204" pitchFamily="34" charset="0"/>
                <a:ea typeface="Verdana" panose="020B0604030504040204" pitchFamily="34" charset="0"/>
              </a:rPr>
              <a:t>For if we go on sinning willfully after receiving the knowledge of the truth, there no longer remains a sacrifice for sins, </a:t>
            </a:r>
            <a:r>
              <a:rPr lang="en-US" b="1" i="0" baseline="30000" dirty="0">
                <a:solidFill>
                  <a:srgbClr val="000000"/>
                </a:solidFill>
                <a:effectLst/>
                <a:latin typeface="Verdana" panose="020B0604030504040204" pitchFamily="34" charset="0"/>
                <a:ea typeface="Verdana" panose="020B0604030504040204" pitchFamily="34" charset="0"/>
              </a:rPr>
              <a:t>27 </a:t>
            </a:r>
            <a:r>
              <a:rPr lang="en-US" b="0" i="0" dirty="0">
                <a:solidFill>
                  <a:srgbClr val="000000"/>
                </a:solidFill>
                <a:effectLst/>
                <a:latin typeface="Verdana" panose="020B0604030504040204" pitchFamily="34" charset="0"/>
                <a:ea typeface="Verdana" panose="020B0604030504040204" pitchFamily="34" charset="0"/>
              </a:rPr>
              <a:t>but a terrifying expectation of judgment and </a:t>
            </a:r>
            <a:r>
              <a:rPr lang="en-US" b="0" i="0" cap="small" dirty="0">
                <a:solidFill>
                  <a:srgbClr val="000000"/>
                </a:solidFill>
                <a:effectLst/>
                <a:latin typeface="Verdana" panose="020B0604030504040204" pitchFamily="34" charset="0"/>
                <a:ea typeface="Verdana" panose="020B0604030504040204" pitchFamily="34" charset="0"/>
              </a:rPr>
              <a:t>the fury of a fire which will consume the adversaries</a:t>
            </a:r>
            <a:r>
              <a:rPr lang="en-US" b="0" i="0" dirty="0">
                <a:solidFill>
                  <a:srgbClr val="000000"/>
                </a:solidFill>
                <a:effectLst/>
                <a:latin typeface="Verdana" panose="020B0604030504040204" pitchFamily="34" charset="0"/>
                <a:ea typeface="Verdana" panose="020B0604030504040204" pitchFamily="34" charset="0"/>
              </a:rPr>
              <a:t>. </a:t>
            </a:r>
            <a:r>
              <a:rPr lang="en-US" b="1" i="0" baseline="30000" dirty="0">
                <a:solidFill>
                  <a:srgbClr val="000000"/>
                </a:solidFill>
                <a:effectLst/>
                <a:latin typeface="Verdana" panose="020B0604030504040204" pitchFamily="34" charset="0"/>
                <a:ea typeface="Verdana" panose="020B0604030504040204" pitchFamily="34" charset="0"/>
              </a:rPr>
              <a:t>28 </a:t>
            </a:r>
            <a:r>
              <a:rPr lang="en-US" b="0" i="0" dirty="0">
                <a:solidFill>
                  <a:srgbClr val="000000"/>
                </a:solidFill>
                <a:effectLst/>
                <a:latin typeface="Verdana" panose="020B0604030504040204" pitchFamily="34" charset="0"/>
                <a:ea typeface="Verdana" panose="020B0604030504040204" pitchFamily="34" charset="0"/>
              </a:rPr>
              <a:t>Anyone who has set aside the Law of Moses dies without mercy on </a:t>
            </a:r>
            <a:r>
              <a:rPr lang="en-US" b="0" i="1" dirty="0">
                <a:solidFill>
                  <a:srgbClr val="000000"/>
                </a:solidFill>
                <a:effectLst/>
                <a:latin typeface="Verdana" panose="020B0604030504040204" pitchFamily="34" charset="0"/>
                <a:ea typeface="Verdana" panose="020B0604030504040204" pitchFamily="34" charset="0"/>
              </a:rPr>
              <a:t>the testimony of</a:t>
            </a:r>
            <a:r>
              <a:rPr lang="en-US" b="0" i="0" dirty="0">
                <a:solidFill>
                  <a:srgbClr val="000000"/>
                </a:solidFill>
                <a:effectLst/>
                <a:latin typeface="Verdana" panose="020B0604030504040204" pitchFamily="34" charset="0"/>
                <a:ea typeface="Verdana" panose="020B0604030504040204" pitchFamily="34" charset="0"/>
              </a:rPr>
              <a:t> two or three witnesses. </a:t>
            </a:r>
            <a:r>
              <a:rPr lang="en-US" b="1" i="0" baseline="30000" dirty="0">
                <a:solidFill>
                  <a:srgbClr val="000000"/>
                </a:solidFill>
                <a:effectLst/>
                <a:latin typeface="Verdana" panose="020B0604030504040204" pitchFamily="34" charset="0"/>
                <a:ea typeface="Verdana" panose="020B0604030504040204" pitchFamily="34" charset="0"/>
              </a:rPr>
              <a:t>29 </a:t>
            </a:r>
            <a:r>
              <a:rPr lang="en-US" b="0" i="0" dirty="0">
                <a:solidFill>
                  <a:srgbClr val="000000"/>
                </a:solidFill>
                <a:effectLst/>
                <a:latin typeface="Verdana" panose="020B0604030504040204" pitchFamily="34" charset="0"/>
                <a:ea typeface="Verdana" panose="020B0604030504040204" pitchFamily="34" charset="0"/>
              </a:rPr>
              <a:t>How much severer punishment do you think he will deserve who has trampled under foot the Son of God, and has regarded as unclean the blood of the covenant by which he was sanctified, and has insulted the Spirit of grace? </a:t>
            </a:r>
            <a:r>
              <a:rPr lang="en-US" b="1" i="0" baseline="30000" dirty="0">
                <a:solidFill>
                  <a:srgbClr val="000000"/>
                </a:solidFill>
                <a:effectLst/>
                <a:latin typeface="Verdana" panose="020B0604030504040204" pitchFamily="34" charset="0"/>
                <a:ea typeface="Verdana" panose="020B0604030504040204" pitchFamily="34" charset="0"/>
              </a:rPr>
              <a:t>30 </a:t>
            </a:r>
            <a:r>
              <a:rPr lang="en-US" b="0" i="0" dirty="0">
                <a:solidFill>
                  <a:srgbClr val="000000"/>
                </a:solidFill>
                <a:effectLst/>
                <a:latin typeface="Verdana" panose="020B0604030504040204" pitchFamily="34" charset="0"/>
                <a:ea typeface="Verdana" panose="020B0604030504040204" pitchFamily="34" charset="0"/>
              </a:rPr>
              <a:t>For we know Him who said, “</a:t>
            </a:r>
            <a:r>
              <a:rPr lang="en-US" b="0" i="0" cap="small" dirty="0">
                <a:solidFill>
                  <a:srgbClr val="000000"/>
                </a:solidFill>
                <a:effectLst/>
                <a:latin typeface="Verdana" panose="020B0604030504040204" pitchFamily="34" charset="0"/>
                <a:ea typeface="Verdana" panose="020B0604030504040204" pitchFamily="34" charset="0"/>
              </a:rPr>
              <a:t>Vengeance is Mine</a:t>
            </a:r>
            <a:r>
              <a:rPr lang="en-US" b="0" i="0" dirty="0">
                <a:solidFill>
                  <a:srgbClr val="000000"/>
                </a:solidFill>
                <a:effectLst/>
                <a:latin typeface="Verdana" panose="020B0604030504040204" pitchFamily="34" charset="0"/>
                <a:ea typeface="Verdana" panose="020B0604030504040204" pitchFamily="34" charset="0"/>
              </a:rPr>
              <a:t>, I </a:t>
            </a:r>
            <a:r>
              <a:rPr lang="en-US" b="0" i="0" cap="small" dirty="0">
                <a:solidFill>
                  <a:srgbClr val="000000"/>
                </a:solidFill>
                <a:effectLst/>
                <a:latin typeface="Verdana" panose="020B0604030504040204" pitchFamily="34" charset="0"/>
                <a:ea typeface="Verdana" panose="020B0604030504040204" pitchFamily="34" charset="0"/>
              </a:rPr>
              <a:t>will repay</a:t>
            </a:r>
            <a:r>
              <a:rPr lang="en-US" b="0" i="0" dirty="0">
                <a:solidFill>
                  <a:srgbClr val="000000"/>
                </a:solidFill>
                <a:effectLst/>
                <a:latin typeface="Verdana" panose="020B0604030504040204" pitchFamily="34" charset="0"/>
                <a:ea typeface="Verdana" panose="020B0604030504040204" pitchFamily="34" charset="0"/>
              </a:rPr>
              <a:t>.” And again, “</a:t>
            </a:r>
            <a:r>
              <a:rPr lang="en-US" b="0" i="0" cap="small" dirty="0">
                <a:solidFill>
                  <a:srgbClr val="000000"/>
                </a:solidFill>
                <a:effectLst/>
                <a:latin typeface="Verdana" panose="020B0604030504040204" pitchFamily="34" charset="0"/>
                <a:ea typeface="Verdana" panose="020B0604030504040204" pitchFamily="34" charset="0"/>
              </a:rPr>
              <a:t>The Lord will judge His people</a:t>
            </a:r>
            <a:r>
              <a:rPr lang="en-US" b="0" i="0" dirty="0">
                <a:solidFill>
                  <a:srgbClr val="000000"/>
                </a:solidFill>
                <a:effectLst/>
                <a:latin typeface="Verdana" panose="020B0604030504040204" pitchFamily="34" charset="0"/>
                <a:ea typeface="Verdana" panose="020B0604030504040204" pitchFamily="34" charset="0"/>
              </a:rPr>
              <a:t>.” </a:t>
            </a:r>
            <a:r>
              <a:rPr lang="en-US" b="1" i="0" baseline="30000" dirty="0">
                <a:solidFill>
                  <a:srgbClr val="000000"/>
                </a:solidFill>
                <a:effectLst/>
                <a:latin typeface="Verdana" panose="020B0604030504040204" pitchFamily="34" charset="0"/>
                <a:ea typeface="Verdana" panose="020B0604030504040204" pitchFamily="34" charset="0"/>
              </a:rPr>
              <a:t>31 </a:t>
            </a:r>
            <a:r>
              <a:rPr lang="en-US" b="0" i="0" dirty="0">
                <a:solidFill>
                  <a:srgbClr val="000000"/>
                </a:solidFill>
                <a:effectLst/>
                <a:latin typeface="Verdana" panose="020B0604030504040204" pitchFamily="34" charset="0"/>
                <a:ea typeface="Verdana" panose="020B0604030504040204" pitchFamily="34" charset="0"/>
              </a:rPr>
              <a:t>It is a terrifying thing to fall into the hands of the living God.</a:t>
            </a:r>
          </a:p>
          <a:p>
            <a:endParaRPr lang="en-US" b="0" i="0" dirty="0">
              <a:solidFill>
                <a:srgbClr val="000000"/>
              </a:solidFill>
              <a:effectLst/>
              <a:latin typeface="Verdana" panose="020B0604030504040204" pitchFamily="34" charset="0"/>
              <a:ea typeface="Verdana" panose="020B0604030504040204" pitchFamily="34" charset="0"/>
            </a:endParaRPr>
          </a:p>
          <a:p>
            <a:r>
              <a:rPr lang="en-US" b="0" i="0" dirty="0">
                <a:solidFill>
                  <a:srgbClr val="000000"/>
                </a:solidFill>
                <a:effectLst/>
                <a:latin typeface="Verdana" panose="020B0604030504040204" pitchFamily="34" charset="0"/>
                <a:ea typeface="Verdana" panose="020B0604030504040204" pitchFamily="34" charset="0"/>
              </a:rPr>
              <a:t>Romans 6:17-19 But thanks be to God that though you were slaves of sin, you became obedient from the heart to that form of teaching to which you were committed, </a:t>
            </a:r>
            <a:r>
              <a:rPr lang="en-US" b="1" i="0" baseline="30000" dirty="0">
                <a:solidFill>
                  <a:srgbClr val="000000"/>
                </a:solidFill>
                <a:effectLst/>
                <a:latin typeface="Verdana" panose="020B0604030504040204" pitchFamily="34" charset="0"/>
                <a:ea typeface="Verdana" panose="020B0604030504040204" pitchFamily="34" charset="0"/>
              </a:rPr>
              <a:t>18 </a:t>
            </a:r>
            <a:r>
              <a:rPr lang="en-US" b="0" i="0" dirty="0">
                <a:solidFill>
                  <a:srgbClr val="000000"/>
                </a:solidFill>
                <a:effectLst/>
                <a:latin typeface="Verdana" panose="020B0604030504040204" pitchFamily="34" charset="0"/>
                <a:ea typeface="Verdana" panose="020B0604030504040204" pitchFamily="34" charset="0"/>
              </a:rPr>
              <a:t>and having been freed from sin, you became slaves of righteousness. </a:t>
            </a:r>
            <a:r>
              <a:rPr lang="en-US" b="1" i="0" baseline="30000" dirty="0">
                <a:solidFill>
                  <a:srgbClr val="000000"/>
                </a:solidFill>
                <a:effectLst/>
                <a:latin typeface="Verdana" panose="020B0604030504040204" pitchFamily="34" charset="0"/>
                <a:ea typeface="Verdana" panose="020B0604030504040204" pitchFamily="34" charset="0"/>
              </a:rPr>
              <a:t>19 </a:t>
            </a:r>
            <a:r>
              <a:rPr lang="en-US" b="0" i="0" dirty="0">
                <a:solidFill>
                  <a:srgbClr val="000000"/>
                </a:solidFill>
                <a:effectLst/>
                <a:latin typeface="Verdana" panose="020B0604030504040204" pitchFamily="34" charset="0"/>
                <a:ea typeface="Verdana" panose="020B0604030504040204" pitchFamily="34" charset="0"/>
              </a:rPr>
              <a:t>I am speaking in human terms because of the weakness of your flesh. For just as you presented your members as slaves to impurity and to lawlessness, resulting in </a:t>
            </a:r>
            <a:r>
              <a:rPr lang="en-US" b="0" i="1" dirty="0">
                <a:solidFill>
                  <a:srgbClr val="000000"/>
                </a:solidFill>
                <a:effectLst/>
                <a:latin typeface="Verdana" panose="020B0604030504040204" pitchFamily="34" charset="0"/>
                <a:ea typeface="Verdana" panose="020B0604030504040204" pitchFamily="34" charset="0"/>
              </a:rPr>
              <a:t>further</a:t>
            </a:r>
            <a:r>
              <a:rPr lang="en-US" b="0" i="0" dirty="0">
                <a:solidFill>
                  <a:srgbClr val="000000"/>
                </a:solidFill>
                <a:effectLst/>
                <a:latin typeface="Verdana" panose="020B0604030504040204" pitchFamily="34" charset="0"/>
                <a:ea typeface="Verdana" panose="020B0604030504040204" pitchFamily="34" charset="0"/>
              </a:rPr>
              <a:t> lawlessness, so now present your members as slaves to righteousness, resulting in sanctification.</a:t>
            </a:r>
          </a:p>
        </p:txBody>
      </p:sp>
      <p:sp>
        <p:nvSpPr>
          <p:cNvPr id="4" name="Slide Number Placeholder 3"/>
          <p:cNvSpPr>
            <a:spLocks noGrp="1"/>
          </p:cNvSpPr>
          <p:nvPr>
            <p:ph type="sldNum" sz="quarter" idx="5"/>
          </p:nvPr>
        </p:nvSpPr>
        <p:spPr/>
        <p:txBody>
          <a:bodyPr/>
          <a:lstStyle/>
          <a:p>
            <a:fld id="{AB6CC717-CE1F-4AF4-80BE-4F2A13D12878}" type="slidenum">
              <a:rPr lang="en-US" altLang="en-US" smtClean="0"/>
              <a:pPr/>
              <a:t>3</a:t>
            </a:fld>
            <a:endParaRPr lang="en-US" altLang="en-US"/>
          </a:p>
        </p:txBody>
      </p:sp>
      <p:sp>
        <p:nvSpPr>
          <p:cNvPr id="5" name="Date Placeholder 4">
            <a:extLst>
              <a:ext uri="{FF2B5EF4-FFF2-40B4-BE49-F238E27FC236}">
                <a16:creationId xmlns:a16="http://schemas.microsoft.com/office/drawing/2014/main" id="{6D25CDCA-DAE6-849A-7238-B1CC61361EBA}"/>
              </a:ext>
            </a:extLst>
          </p:cNvPr>
          <p:cNvSpPr>
            <a:spLocks noGrp="1"/>
          </p:cNvSpPr>
          <p:nvPr>
            <p:ph type="dt" idx="1"/>
          </p:nvPr>
        </p:nvSpPr>
        <p:spPr/>
        <p:txBody>
          <a:bodyPr/>
          <a:lstStyle/>
          <a:p>
            <a:pPr>
              <a:defRPr/>
            </a:pPr>
            <a:r>
              <a:rPr lang="en-US"/>
              <a:t>12/15/2024 am</a:t>
            </a:r>
          </a:p>
        </p:txBody>
      </p:sp>
      <p:sp>
        <p:nvSpPr>
          <p:cNvPr id="6" name="Footer Placeholder 5">
            <a:extLst>
              <a:ext uri="{FF2B5EF4-FFF2-40B4-BE49-F238E27FC236}">
                <a16:creationId xmlns:a16="http://schemas.microsoft.com/office/drawing/2014/main" id="{ECB3AFCA-702C-6812-D626-238E825282AE}"/>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30679317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algn="l"/>
            <a:r>
              <a:rPr lang="en-US" b="0" i="0" dirty="0">
                <a:solidFill>
                  <a:srgbClr val="000000"/>
                </a:solidFill>
                <a:effectLst/>
                <a:latin typeface="Verdana" panose="020B0604030504040204" pitchFamily="34" charset="0"/>
                <a:ea typeface="Verdana" panose="020B0604030504040204" pitchFamily="34" charset="0"/>
              </a:rPr>
              <a:t>Genesis 19:15-26 When morning dawned, the angels urged Lot, saying, “Up, take your wife and your two daughters who are here, or you will be swept away in the punishment of the city.” </a:t>
            </a:r>
            <a:r>
              <a:rPr lang="en-US" b="1" i="0" baseline="30000" dirty="0">
                <a:solidFill>
                  <a:srgbClr val="000000"/>
                </a:solidFill>
                <a:effectLst/>
                <a:latin typeface="Verdana" panose="020B0604030504040204" pitchFamily="34" charset="0"/>
                <a:ea typeface="Verdana" panose="020B0604030504040204" pitchFamily="34" charset="0"/>
              </a:rPr>
              <a:t>16 </a:t>
            </a:r>
            <a:r>
              <a:rPr lang="en-US" b="0" i="0" dirty="0">
                <a:solidFill>
                  <a:srgbClr val="000000"/>
                </a:solidFill>
                <a:effectLst/>
                <a:latin typeface="Verdana" panose="020B0604030504040204" pitchFamily="34" charset="0"/>
                <a:ea typeface="Verdana" panose="020B0604030504040204" pitchFamily="34" charset="0"/>
              </a:rPr>
              <a:t>But he hesitated. So the men seized his hand and the hand of his wife and the hands of his two daughters, for the compassion of the </a:t>
            </a:r>
            <a:r>
              <a:rPr lang="en-US" b="0" i="0" cap="small" dirty="0">
                <a:solidFill>
                  <a:srgbClr val="000000"/>
                </a:solidFill>
                <a:effectLst/>
                <a:latin typeface="Verdana" panose="020B0604030504040204" pitchFamily="34" charset="0"/>
                <a:ea typeface="Verdana" panose="020B0604030504040204" pitchFamily="34" charset="0"/>
              </a:rPr>
              <a:t>Lord</a:t>
            </a:r>
            <a:r>
              <a:rPr lang="en-US" b="0" i="0" dirty="0">
                <a:solidFill>
                  <a:srgbClr val="000000"/>
                </a:solidFill>
                <a:effectLst/>
                <a:latin typeface="Verdana" panose="020B0604030504040204" pitchFamily="34" charset="0"/>
                <a:ea typeface="Verdana" panose="020B0604030504040204" pitchFamily="34" charset="0"/>
              </a:rPr>
              <a:t> </a:t>
            </a:r>
            <a:r>
              <a:rPr lang="en-US" b="0" i="1" dirty="0">
                <a:solidFill>
                  <a:srgbClr val="000000"/>
                </a:solidFill>
                <a:effectLst/>
                <a:latin typeface="Verdana" panose="020B0604030504040204" pitchFamily="34" charset="0"/>
                <a:ea typeface="Verdana" panose="020B0604030504040204" pitchFamily="34" charset="0"/>
              </a:rPr>
              <a:t>was</a:t>
            </a:r>
            <a:r>
              <a:rPr lang="en-US" b="0" i="0" dirty="0">
                <a:solidFill>
                  <a:srgbClr val="000000"/>
                </a:solidFill>
                <a:effectLst/>
                <a:latin typeface="Verdana" panose="020B0604030504040204" pitchFamily="34" charset="0"/>
                <a:ea typeface="Verdana" panose="020B0604030504040204" pitchFamily="34" charset="0"/>
              </a:rPr>
              <a:t> upon him; and they brought him out, and put him outside the city. </a:t>
            </a:r>
            <a:r>
              <a:rPr lang="en-US" b="1" i="0" baseline="30000" dirty="0">
                <a:solidFill>
                  <a:srgbClr val="000000"/>
                </a:solidFill>
                <a:effectLst/>
                <a:latin typeface="Verdana" panose="020B0604030504040204" pitchFamily="34" charset="0"/>
                <a:ea typeface="Verdana" panose="020B0604030504040204" pitchFamily="34" charset="0"/>
              </a:rPr>
              <a:t>17 </a:t>
            </a:r>
            <a:r>
              <a:rPr lang="en-US" b="0" i="0" dirty="0">
                <a:solidFill>
                  <a:srgbClr val="000000"/>
                </a:solidFill>
                <a:effectLst/>
                <a:latin typeface="Verdana" panose="020B0604030504040204" pitchFamily="34" charset="0"/>
                <a:ea typeface="Verdana" panose="020B0604030504040204" pitchFamily="34" charset="0"/>
              </a:rPr>
              <a:t>When they had brought them outside, one said, “Escape for your life! Do not look behind you, and do not stay anywhere in the valley; escape to the mountains, or you will be swept away.” </a:t>
            </a:r>
            <a:r>
              <a:rPr lang="en-US" b="1" i="0" baseline="30000" dirty="0">
                <a:solidFill>
                  <a:srgbClr val="000000"/>
                </a:solidFill>
                <a:effectLst/>
                <a:latin typeface="Verdana" panose="020B0604030504040204" pitchFamily="34" charset="0"/>
                <a:ea typeface="Verdana" panose="020B0604030504040204" pitchFamily="34" charset="0"/>
              </a:rPr>
              <a:t>18 </a:t>
            </a:r>
            <a:r>
              <a:rPr lang="en-US" b="0" i="0" dirty="0">
                <a:solidFill>
                  <a:srgbClr val="000000"/>
                </a:solidFill>
                <a:effectLst/>
                <a:latin typeface="Verdana" panose="020B0604030504040204" pitchFamily="34" charset="0"/>
                <a:ea typeface="Verdana" panose="020B0604030504040204" pitchFamily="34" charset="0"/>
              </a:rPr>
              <a:t>But Lot said to them, “Oh no, my lords! </a:t>
            </a:r>
            <a:r>
              <a:rPr lang="en-US" b="1" i="0" baseline="30000" dirty="0">
                <a:solidFill>
                  <a:srgbClr val="000000"/>
                </a:solidFill>
                <a:effectLst/>
                <a:latin typeface="Verdana" panose="020B0604030504040204" pitchFamily="34" charset="0"/>
                <a:ea typeface="Verdana" panose="020B0604030504040204" pitchFamily="34" charset="0"/>
              </a:rPr>
              <a:t>19 </a:t>
            </a:r>
            <a:r>
              <a:rPr lang="en-US" b="0" i="0" dirty="0">
                <a:solidFill>
                  <a:srgbClr val="000000"/>
                </a:solidFill>
                <a:effectLst/>
                <a:latin typeface="Verdana" panose="020B0604030504040204" pitchFamily="34" charset="0"/>
                <a:ea typeface="Verdana" panose="020B0604030504040204" pitchFamily="34" charset="0"/>
              </a:rPr>
              <a:t>Now behold, your servant has found favor in your sight, and you have magnified your lovingkindness, which you have shown me by saving my life; but I cannot escape to the mountains, for the disaster will overtake me and I will die; </a:t>
            </a:r>
            <a:r>
              <a:rPr lang="en-US" b="1" i="0" baseline="30000" dirty="0">
                <a:solidFill>
                  <a:srgbClr val="000000"/>
                </a:solidFill>
                <a:effectLst/>
                <a:latin typeface="Verdana" panose="020B0604030504040204" pitchFamily="34" charset="0"/>
                <a:ea typeface="Verdana" panose="020B0604030504040204" pitchFamily="34" charset="0"/>
              </a:rPr>
              <a:t>20 </a:t>
            </a:r>
            <a:r>
              <a:rPr lang="en-US" b="0" i="0" dirty="0">
                <a:solidFill>
                  <a:srgbClr val="000000"/>
                </a:solidFill>
                <a:effectLst/>
                <a:latin typeface="Verdana" panose="020B0604030504040204" pitchFamily="34" charset="0"/>
                <a:ea typeface="Verdana" panose="020B0604030504040204" pitchFamily="34" charset="0"/>
              </a:rPr>
              <a:t>now behold, this town is near </a:t>
            </a:r>
            <a:r>
              <a:rPr lang="en-US" b="0" i="1" dirty="0">
                <a:solidFill>
                  <a:srgbClr val="000000"/>
                </a:solidFill>
                <a:effectLst/>
                <a:latin typeface="Verdana" panose="020B0604030504040204" pitchFamily="34" charset="0"/>
                <a:ea typeface="Verdana" panose="020B0604030504040204" pitchFamily="34" charset="0"/>
              </a:rPr>
              <a:t>enough</a:t>
            </a:r>
            <a:r>
              <a:rPr lang="en-US" b="0" i="0" dirty="0">
                <a:solidFill>
                  <a:srgbClr val="000000"/>
                </a:solidFill>
                <a:effectLst/>
                <a:latin typeface="Verdana" panose="020B0604030504040204" pitchFamily="34" charset="0"/>
                <a:ea typeface="Verdana" panose="020B0604030504040204" pitchFamily="34" charset="0"/>
              </a:rPr>
              <a:t> to flee to, and it is small. Please, let me escape there (is it not small?) that my life may be saved.” </a:t>
            </a:r>
            <a:r>
              <a:rPr lang="en-US" b="1" i="0" baseline="30000" dirty="0">
                <a:solidFill>
                  <a:srgbClr val="000000"/>
                </a:solidFill>
                <a:effectLst/>
                <a:latin typeface="Verdana" panose="020B0604030504040204" pitchFamily="34" charset="0"/>
                <a:ea typeface="Verdana" panose="020B0604030504040204" pitchFamily="34" charset="0"/>
              </a:rPr>
              <a:t>21 </a:t>
            </a:r>
            <a:r>
              <a:rPr lang="en-US" b="0" i="0" dirty="0">
                <a:solidFill>
                  <a:srgbClr val="000000"/>
                </a:solidFill>
                <a:effectLst/>
                <a:latin typeface="Verdana" panose="020B0604030504040204" pitchFamily="34" charset="0"/>
                <a:ea typeface="Verdana" panose="020B0604030504040204" pitchFamily="34" charset="0"/>
              </a:rPr>
              <a:t>He said to him, “Behold, I grant you this request also, not to overthrow the town of which you have spoken. </a:t>
            </a:r>
            <a:r>
              <a:rPr lang="en-US" b="1" i="0" baseline="30000" dirty="0">
                <a:solidFill>
                  <a:srgbClr val="000000"/>
                </a:solidFill>
                <a:effectLst/>
                <a:latin typeface="Verdana" panose="020B0604030504040204" pitchFamily="34" charset="0"/>
                <a:ea typeface="Verdana" panose="020B0604030504040204" pitchFamily="34" charset="0"/>
              </a:rPr>
              <a:t>22 </a:t>
            </a:r>
            <a:r>
              <a:rPr lang="en-US" b="0" i="0" dirty="0">
                <a:solidFill>
                  <a:srgbClr val="000000"/>
                </a:solidFill>
                <a:effectLst/>
                <a:latin typeface="Verdana" panose="020B0604030504040204" pitchFamily="34" charset="0"/>
                <a:ea typeface="Verdana" panose="020B0604030504040204" pitchFamily="34" charset="0"/>
              </a:rPr>
              <a:t>Hurry, escape there, for I cannot do anything until you arrive there.” Therefore the name of the town was called Zoar. </a:t>
            </a:r>
            <a:r>
              <a:rPr lang="en-US" b="1" i="0" baseline="30000" dirty="0">
                <a:solidFill>
                  <a:srgbClr val="000000"/>
                </a:solidFill>
                <a:effectLst/>
                <a:latin typeface="Verdana" panose="020B0604030504040204" pitchFamily="34" charset="0"/>
                <a:ea typeface="Verdana" panose="020B0604030504040204" pitchFamily="34" charset="0"/>
              </a:rPr>
              <a:t>23 </a:t>
            </a:r>
            <a:r>
              <a:rPr lang="en-US" b="0" i="0" dirty="0">
                <a:solidFill>
                  <a:srgbClr val="000000"/>
                </a:solidFill>
                <a:effectLst/>
                <a:latin typeface="Verdana" panose="020B0604030504040204" pitchFamily="34" charset="0"/>
                <a:ea typeface="Verdana" panose="020B0604030504040204" pitchFamily="34" charset="0"/>
              </a:rPr>
              <a:t>The sun had risen over the earth when Lot came to Zoar. </a:t>
            </a:r>
            <a:r>
              <a:rPr lang="en-US" b="1" i="0" baseline="30000" dirty="0">
                <a:solidFill>
                  <a:srgbClr val="000000"/>
                </a:solidFill>
                <a:effectLst/>
                <a:latin typeface="Verdana" panose="020B0604030504040204" pitchFamily="34" charset="0"/>
                <a:ea typeface="Verdana" panose="020B0604030504040204" pitchFamily="34" charset="0"/>
              </a:rPr>
              <a:t>24 </a:t>
            </a:r>
            <a:r>
              <a:rPr lang="en-US" b="0" i="0" dirty="0">
                <a:solidFill>
                  <a:srgbClr val="000000"/>
                </a:solidFill>
                <a:effectLst/>
                <a:latin typeface="Verdana" panose="020B0604030504040204" pitchFamily="34" charset="0"/>
                <a:ea typeface="Verdana" panose="020B0604030504040204" pitchFamily="34" charset="0"/>
              </a:rPr>
              <a:t>Then the </a:t>
            </a:r>
            <a:r>
              <a:rPr lang="en-US" b="0" i="0" cap="small" dirty="0">
                <a:solidFill>
                  <a:srgbClr val="000000"/>
                </a:solidFill>
                <a:effectLst/>
                <a:latin typeface="Verdana" panose="020B0604030504040204" pitchFamily="34" charset="0"/>
                <a:ea typeface="Verdana" panose="020B0604030504040204" pitchFamily="34" charset="0"/>
              </a:rPr>
              <a:t>Lord</a:t>
            </a:r>
            <a:r>
              <a:rPr lang="en-US" b="0" i="0" dirty="0">
                <a:solidFill>
                  <a:srgbClr val="000000"/>
                </a:solidFill>
                <a:effectLst/>
                <a:latin typeface="Verdana" panose="020B0604030504040204" pitchFamily="34" charset="0"/>
                <a:ea typeface="Verdana" panose="020B0604030504040204" pitchFamily="34" charset="0"/>
              </a:rPr>
              <a:t> rained on Sodom and Gomorrah brimstone and fire from the </a:t>
            </a:r>
            <a:r>
              <a:rPr lang="en-US" b="0" i="0" cap="small" dirty="0">
                <a:solidFill>
                  <a:srgbClr val="000000"/>
                </a:solidFill>
                <a:effectLst/>
                <a:latin typeface="Verdana" panose="020B0604030504040204" pitchFamily="34" charset="0"/>
                <a:ea typeface="Verdana" panose="020B0604030504040204" pitchFamily="34" charset="0"/>
              </a:rPr>
              <a:t>Lord</a:t>
            </a:r>
            <a:r>
              <a:rPr lang="en-US" b="0" i="0" dirty="0">
                <a:solidFill>
                  <a:srgbClr val="000000"/>
                </a:solidFill>
                <a:effectLst/>
                <a:latin typeface="Verdana" panose="020B0604030504040204" pitchFamily="34" charset="0"/>
                <a:ea typeface="Verdana" panose="020B0604030504040204" pitchFamily="34" charset="0"/>
              </a:rPr>
              <a:t> out of heaven, </a:t>
            </a:r>
            <a:r>
              <a:rPr lang="en-US" b="1" i="0" baseline="30000" dirty="0">
                <a:solidFill>
                  <a:srgbClr val="000000"/>
                </a:solidFill>
                <a:effectLst/>
                <a:latin typeface="Verdana" panose="020B0604030504040204" pitchFamily="34" charset="0"/>
                <a:ea typeface="Verdana" panose="020B0604030504040204" pitchFamily="34" charset="0"/>
              </a:rPr>
              <a:t>25 </a:t>
            </a:r>
            <a:r>
              <a:rPr lang="en-US" b="0" i="0" dirty="0">
                <a:solidFill>
                  <a:srgbClr val="000000"/>
                </a:solidFill>
                <a:effectLst/>
                <a:latin typeface="Verdana" panose="020B0604030504040204" pitchFamily="34" charset="0"/>
                <a:ea typeface="Verdana" panose="020B0604030504040204" pitchFamily="34" charset="0"/>
              </a:rPr>
              <a:t>and He overthrew those cities, and all the valley, and all the inhabitants of the cities, and what grew on the ground. </a:t>
            </a:r>
            <a:r>
              <a:rPr lang="en-US" b="1" i="0" baseline="30000" dirty="0">
                <a:solidFill>
                  <a:srgbClr val="000000"/>
                </a:solidFill>
                <a:effectLst/>
                <a:latin typeface="Verdana" panose="020B0604030504040204" pitchFamily="34" charset="0"/>
                <a:ea typeface="Verdana" panose="020B0604030504040204" pitchFamily="34" charset="0"/>
              </a:rPr>
              <a:t>26 </a:t>
            </a:r>
            <a:r>
              <a:rPr lang="en-US" b="0" i="0" dirty="0">
                <a:solidFill>
                  <a:srgbClr val="000000"/>
                </a:solidFill>
                <a:effectLst/>
                <a:latin typeface="Verdana" panose="020B0604030504040204" pitchFamily="34" charset="0"/>
                <a:ea typeface="Verdana" panose="020B0604030504040204" pitchFamily="34" charset="0"/>
              </a:rPr>
              <a:t>But his wife, from behind him, looked </a:t>
            </a:r>
            <a:r>
              <a:rPr lang="en-US" b="0" i="1" dirty="0">
                <a:solidFill>
                  <a:srgbClr val="000000"/>
                </a:solidFill>
                <a:effectLst/>
                <a:latin typeface="Verdana" panose="020B0604030504040204" pitchFamily="34" charset="0"/>
                <a:ea typeface="Verdana" panose="020B0604030504040204" pitchFamily="34" charset="0"/>
              </a:rPr>
              <a:t>back</a:t>
            </a:r>
            <a:r>
              <a:rPr lang="en-US" b="0" i="0" dirty="0">
                <a:solidFill>
                  <a:srgbClr val="000000"/>
                </a:solidFill>
                <a:effectLst/>
                <a:latin typeface="Verdana" panose="020B0604030504040204" pitchFamily="34" charset="0"/>
                <a:ea typeface="Verdana" panose="020B0604030504040204" pitchFamily="34" charset="0"/>
              </a:rPr>
              <a:t>, and she became a pillar of salt.</a:t>
            </a:r>
          </a:p>
          <a:p>
            <a:endParaRPr lang="en-US" dirty="0"/>
          </a:p>
        </p:txBody>
      </p:sp>
      <p:sp>
        <p:nvSpPr>
          <p:cNvPr id="4" name="Slide Number Placeholder 3"/>
          <p:cNvSpPr>
            <a:spLocks noGrp="1"/>
          </p:cNvSpPr>
          <p:nvPr>
            <p:ph type="sldNum" sz="quarter" idx="5"/>
          </p:nvPr>
        </p:nvSpPr>
        <p:spPr/>
        <p:txBody>
          <a:bodyPr/>
          <a:lstStyle/>
          <a:p>
            <a:fld id="{AB6CC717-CE1F-4AF4-80BE-4F2A13D12878}" type="slidenum">
              <a:rPr lang="en-US" altLang="en-US" smtClean="0"/>
              <a:pPr/>
              <a:t>5</a:t>
            </a:fld>
            <a:endParaRPr lang="en-US" altLang="en-US"/>
          </a:p>
        </p:txBody>
      </p:sp>
      <p:sp>
        <p:nvSpPr>
          <p:cNvPr id="5" name="Date Placeholder 4">
            <a:extLst>
              <a:ext uri="{FF2B5EF4-FFF2-40B4-BE49-F238E27FC236}">
                <a16:creationId xmlns:a16="http://schemas.microsoft.com/office/drawing/2014/main" id="{33D39821-E9EA-146D-8F23-EC928271019D}"/>
              </a:ext>
            </a:extLst>
          </p:cNvPr>
          <p:cNvSpPr>
            <a:spLocks noGrp="1"/>
          </p:cNvSpPr>
          <p:nvPr>
            <p:ph type="dt" idx="1"/>
          </p:nvPr>
        </p:nvSpPr>
        <p:spPr/>
        <p:txBody>
          <a:bodyPr/>
          <a:lstStyle/>
          <a:p>
            <a:pPr>
              <a:defRPr/>
            </a:pPr>
            <a:r>
              <a:rPr lang="en-US"/>
              <a:t>12/15/2024 am</a:t>
            </a:r>
          </a:p>
        </p:txBody>
      </p:sp>
      <p:sp>
        <p:nvSpPr>
          <p:cNvPr id="6" name="Footer Placeholder 5">
            <a:extLst>
              <a:ext uri="{FF2B5EF4-FFF2-40B4-BE49-F238E27FC236}">
                <a16:creationId xmlns:a16="http://schemas.microsoft.com/office/drawing/2014/main" id="{3ED64C34-8FFA-2EAD-C193-3747F1C463A8}"/>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33389145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8E1013A3-4787-6C94-68CE-D42209A7558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600">
                <a:solidFill>
                  <a:schemeClr val="tx1"/>
                </a:solidFill>
                <a:latin typeface="Times New Roman" panose="02020603050405020304" pitchFamily="18" charset="0"/>
              </a:defRPr>
            </a:lvl1pPr>
            <a:lvl2pPr marL="804790" indent="-309534">
              <a:defRPr sz="2600">
                <a:solidFill>
                  <a:schemeClr val="tx1"/>
                </a:solidFill>
                <a:latin typeface="Times New Roman" panose="02020603050405020304" pitchFamily="18" charset="0"/>
              </a:defRPr>
            </a:lvl2pPr>
            <a:lvl3pPr marL="1238140" indent="-247628">
              <a:defRPr sz="2600">
                <a:solidFill>
                  <a:schemeClr val="tx1"/>
                </a:solidFill>
                <a:latin typeface="Times New Roman" panose="02020603050405020304" pitchFamily="18" charset="0"/>
              </a:defRPr>
            </a:lvl3pPr>
            <a:lvl4pPr marL="1733396" indent="-247628">
              <a:defRPr sz="2600">
                <a:solidFill>
                  <a:schemeClr val="tx1"/>
                </a:solidFill>
                <a:latin typeface="Times New Roman" panose="02020603050405020304" pitchFamily="18" charset="0"/>
              </a:defRPr>
            </a:lvl4pPr>
            <a:lvl5pPr marL="2228651" indent="-247628">
              <a:defRPr sz="2600">
                <a:solidFill>
                  <a:schemeClr val="tx1"/>
                </a:solidFill>
                <a:latin typeface="Times New Roman" panose="02020603050405020304" pitchFamily="18" charset="0"/>
              </a:defRPr>
            </a:lvl5pPr>
            <a:lvl6pPr marL="2723907" indent="-247628" eaLnBrk="0" fontAlgn="base" hangingPunct="0">
              <a:spcBef>
                <a:spcPct val="0"/>
              </a:spcBef>
              <a:spcAft>
                <a:spcPct val="0"/>
              </a:spcAft>
              <a:defRPr sz="2600">
                <a:solidFill>
                  <a:schemeClr val="tx1"/>
                </a:solidFill>
                <a:latin typeface="Times New Roman" panose="02020603050405020304" pitchFamily="18" charset="0"/>
              </a:defRPr>
            </a:lvl6pPr>
            <a:lvl7pPr marL="3219163" indent="-247628" eaLnBrk="0" fontAlgn="base" hangingPunct="0">
              <a:spcBef>
                <a:spcPct val="0"/>
              </a:spcBef>
              <a:spcAft>
                <a:spcPct val="0"/>
              </a:spcAft>
              <a:defRPr sz="2600">
                <a:solidFill>
                  <a:schemeClr val="tx1"/>
                </a:solidFill>
                <a:latin typeface="Times New Roman" panose="02020603050405020304" pitchFamily="18" charset="0"/>
              </a:defRPr>
            </a:lvl7pPr>
            <a:lvl8pPr marL="3714418" indent="-247628" eaLnBrk="0" fontAlgn="base" hangingPunct="0">
              <a:spcBef>
                <a:spcPct val="0"/>
              </a:spcBef>
              <a:spcAft>
                <a:spcPct val="0"/>
              </a:spcAft>
              <a:defRPr sz="2600">
                <a:solidFill>
                  <a:schemeClr val="tx1"/>
                </a:solidFill>
                <a:latin typeface="Times New Roman" panose="02020603050405020304" pitchFamily="18" charset="0"/>
              </a:defRPr>
            </a:lvl8pPr>
            <a:lvl9pPr marL="4209674" indent="-247628" eaLnBrk="0" fontAlgn="base" hangingPunct="0">
              <a:spcBef>
                <a:spcPct val="0"/>
              </a:spcBef>
              <a:spcAft>
                <a:spcPct val="0"/>
              </a:spcAft>
              <a:defRPr sz="2600">
                <a:solidFill>
                  <a:schemeClr val="tx1"/>
                </a:solidFill>
                <a:latin typeface="Times New Roman" panose="02020603050405020304" pitchFamily="18" charset="0"/>
              </a:defRPr>
            </a:lvl9pPr>
          </a:lstStyle>
          <a:p>
            <a:fld id="{167EABF9-F6DB-4B29-A33F-C367D6989F6E}" type="slidenum">
              <a:rPr lang="en-US" altLang="en-US" sz="1300"/>
              <a:pPr/>
              <a:t>6</a:t>
            </a:fld>
            <a:endParaRPr lang="en-US" altLang="en-US" sz="1300"/>
          </a:p>
        </p:txBody>
      </p:sp>
      <p:sp>
        <p:nvSpPr>
          <p:cNvPr id="23555" name="Rectangle 2">
            <a:extLst>
              <a:ext uri="{FF2B5EF4-FFF2-40B4-BE49-F238E27FC236}">
                <a16:creationId xmlns:a16="http://schemas.microsoft.com/office/drawing/2014/main" id="{3883BBDC-A8CD-7C9D-C5F3-3AC158151BE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6" name="Rectangle 3">
            <a:extLst>
              <a:ext uri="{FF2B5EF4-FFF2-40B4-BE49-F238E27FC236}">
                <a16:creationId xmlns:a16="http://schemas.microsoft.com/office/drawing/2014/main" id="{487083E8-112E-F386-89F7-C0F8B54E12A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latin typeface="Verdana" panose="020B0604030504040204" pitchFamily="34" charset="0"/>
                <a:ea typeface="Verdana" panose="020B0604030504040204" pitchFamily="34" charset="0"/>
              </a:rPr>
              <a:t>Luke 17:32-33 	</a:t>
            </a:r>
            <a:r>
              <a:rPr lang="en-US" b="0" i="0" dirty="0">
                <a:solidFill>
                  <a:srgbClr val="000000"/>
                </a:solidFill>
                <a:effectLst/>
                <a:latin typeface="Verdana" panose="020B0604030504040204" pitchFamily="34" charset="0"/>
                <a:ea typeface="Verdana" panose="020B0604030504040204" pitchFamily="34" charset="0"/>
              </a:rPr>
              <a:t>Remember Lot’s wife. </a:t>
            </a:r>
            <a:r>
              <a:rPr lang="en-US" b="1" i="0" baseline="30000" dirty="0">
                <a:solidFill>
                  <a:srgbClr val="000000"/>
                </a:solidFill>
                <a:effectLst/>
                <a:latin typeface="Verdana" panose="020B0604030504040204" pitchFamily="34" charset="0"/>
                <a:ea typeface="Verdana" panose="020B0604030504040204" pitchFamily="34" charset="0"/>
              </a:rPr>
              <a:t>33</a:t>
            </a:r>
            <a:r>
              <a:rPr lang="en-US" b="0" i="0" dirty="0">
                <a:solidFill>
                  <a:srgbClr val="000000"/>
                </a:solidFill>
                <a:effectLst/>
                <a:latin typeface="Verdana" panose="020B0604030504040204" pitchFamily="34" charset="0"/>
                <a:ea typeface="Verdana" panose="020B0604030504040204" pitchFamily="34" charset="0"/>
              </a:rPr>
              <a:t>Whoever seeks to keep his life will lose it, and whoever loses </a:t>
            </a:r>
            <a:r>
              <a:rPr lang="en-US" b="0" i="1" dirty="0">
                <a:solidFill>
                  <a:srgbClr val="000000"/>
                </a:solidFill>
                <a:effectLst/>
                <a:latin typeface="Verdana" panose="020B0604030504040204" pitchFamily="34" charset="0"/>
                <a:ea typeface="Verdana" panose="020B0604030504040204" pitchFamily="34" charset="0"/>
              </a:rPr>
              <a:t>his life</a:t>
            </a:r>
            <a:r>
              <a:rPr lang="en-US" b="0" i="0" dirty="0">
                <a:solidFill>
                  <a:srgbClr val="000000"/>
                </a:solidFill>
                <a:effectLst/>
                <a:latin typeface="Verdana" panose="020B0604030504040204" pitchFamily="34" charset="0"/>
                <a:ea typeface="Verdana" panose="020B0604030504040204" pitchFamily="34" charset="0"/>
              </a:rPr>
              <a:t> will preserve it. </a:t>
            </a:r>
          </a:p>
          <a:p>
            <a:pPr eaLnBrk="1" hangingPunct="1">
              <a:spcBef>
                <a:spcPct val="0"/>
              </a:spcBef>
            </a:pPr>
            <a:endParaRPr lang="en-US" altLang="en-US" b="0" i="0" dirty="0">
              <a:solidFill>
                <a:srgbClr val="000000"/>
              </a:solidFill>
              <a:effectLst/>
              <a:latin typeface="Verdana" panose="020B0604030504040204" pitchFamily="34" charset="0"/>
              <a:ea typeface="Verdana" panose="020B0604030504040204" pitchFamily="34" charset="0"/>
            </a:endParaRPr>
          </a:p>
          <a:p>
            <a:pPr eaLnBrk="1" hangingPunct="1">
              <a:spcBef>
                <a:spcPct val="0"/>
              </a:spcBef>
            </a:pPr>
            <a:r>
              <a:rPr lang="en-US" altLang="en-US" b="0" i="0" dirty="0">
                <a:solidFill>
                  <a:srgbClr val="000000"/>
                </a:solidFill>
                <a:effectLst/>
                <a:latin typeface="Verdana" panose="020B0604030504040204" pitchFamily="34" charset="0"/>
                <a:ea typeface="Verdana" panose="020B0604030504040204" pitchFamily="34" charset="0"/>
              </a:rPr>
              <a:t>Genesis 19:17	</a:t>
            </a:r>
            <a:r>
              <a:rPr lang="en-US" b="0" i="0" dirty="0">
                <a:solidFill>
                  <a:srgbClr val="000000"/>
                </a:solidFill>
                <a:effectLst/>
                <a:latin typeface="Verdana" panose="020B0604030504040204" pitchFamily="34" charset="0"/>
                <a:ea typeface="Verdana" panose="020B0604030504040204" pitchFamily="34" charset="0"/>
              </a:rPr>
              <a:t>When they had brought them outside, one said, “Escape for your life! Do not look behind you, and do not stay anywhere in the valley; escape to the mountains, or you will be swept away.” </a:t>
            </a:r>
          </a:p>
          <a:p>
            <a:pPr eaLnBrk="1" hangingPunct="1">
              <a:spcBef>
                <a:spcPct val="0"/>
              </a:spcBef>
            </a:pPr>
            <a:endParaRPr lang="en-US" altLang="en-US" b="0" i="0" dirty="0">
              <a:solidFill>
                <a:srgbClr val="000000"/>
              </a:solidFill>
              <a:effectLst/>
              <a:latin typeface="Verdana" panose="020B0604030504040204" pitchFamily="34" charset="0"/>
              <a:ea typeface="Verdana" panose="020B0604030504040204" pitchFamily="34" charset="0"/>
            </a:endParaRPr>
          </a:p>
          <a:p>
            <a:pPr eaLnBrk="1" hangingPunct="1">
              <a:spcBef>
                <a:spcPct val="0"/>
              </a:spcBef>
            </a:pPr>
            <a:r>
              <a:rPr lang="en-US" altLang="en-US" b="0" i="0" dirty="0">
                <a:solidFill>
                  <a:srgbClr val="000000"/>
                </a:solidFill>
                <a:effectLst/>
                <a:latin typeface="Verdana" panose="020B0604030504040204" pitchFamily="34" charset="0"/>
                <a:ea typeface="Verdana" panose="020B0604030504040204" pitchFamily="34" charset="0"/>
              </a:rPr>
              <a:t>Genesis 19:26	</a:t>
            </a:r>
            <a:r>
              <a:rPr lang="en-US" b="0" i="0" dirty="0">
                <a:solidFill>
                  <a:srgbClr val="000000"/>
                </a:solidFill>
                <a:effectLst/>
                <a:latin typeface="Verdana" panose="020B0604030504040204" pitchFamily="34" charset="0"/>
                <a:ea typeface="Verdana" panose="020B0604030504040204" pitchFamily="34" charset="0"/>
              </a:rPr>
              <a:t>But his wife, from behind him, looked </a:t>
            </a:r>
            <a:r>
              <a:rPr lang="en-US" b="0" i="1" dirty="0">
                <a:solidFill>
                  <a:srgbClr val="000000"/>
                </a:solidFill>
                <a:effectLst/>
                <a:latin typeface="Verdana" panose="020B0604030504040204" pitchFamily="34" charset="0"/>
                <a:ea typeface="Verdana" panose="020B0604030504040204" pitchFamily="34" charset="0"/>
              </a:rPr>
              <a:t>back</a:t>
            </a:r>
            <a:r>
              <a:rPr lang="en-US" b="0" i="0" dirty="0">
                <a:solidFill>
                  <a:srgbClr val="000000"/>
                </a:solidFill>
                <a:effectLst/>
                <a:latin typeface="Verdana" panose="020B0604030504040204" pitchFamily="34" charset="0"/>
                <a:ea typeface="Verdana" panose="020B0604030504040204" pitchFamily="34" charset="0"/>
              </a:rPr>
              <a:t>, and she became a pillar of salt.</a:t>
            </a:r>
            <a:endParaRPr lang="en-US" altLang="en-US" dirty="0">
              <a:latin typeface="Verdana" panose="020B0604030504040204" pitchFamily="34" charset="0"/>
              <a:ea typeface="Verdana" panose="020B0604030504040204" pitchFamily="34" charset="0"/>
            </a:endParaRPr>
          </a:p>
        </p:txBody>
      </p:sp>
      <p:sp>
        <p:nvSpPr>
          <p:cNvPr id="2" name="Date Placeholder 1">
            <a:extLst>
              <a:ext uri="{FF2B5EF4-FFF2-40B4-BE49-F238E27FC236}">
                <a16:creationId xmlns:a16="http://schemas.microsoft.com/office/drawing/2014/main" id="{9F1A010C-DF7A-6824-92DE-806B683B0DD1}"/>
              </a:ext>
            </a:extLst>
          </p:cNvPr>
          <p:cNvSpPr>
            <a:spLocks noGrp="1"/>
          </p:cNvSpPr>
          <p:nvPr>
            <p:ph type="dt" idx="1"/>
          </p:nvPr>
        </p:nvSpPr>
        <p:spPr/>
        <p:txBody>
          <a:bodyPr/>
          <a:lstStyle/>
          <a:p>
            <a:pPr>
              <a:defRPr/>
            </a:pPr>
            <a:r>
              <a:rPr lang="en-US"/>
              <a:t>12/15/2024 am</a:t>
            </a:r>
          </a:p>
        </p:txBody>
      </p:sp>
      <p:sp>
        <p:nvSpPr>
          <p:cNvPr id="3" name="Footer Placeholder 2">
            <a:extLst>
              <a:ext uri="{FF2B5EF4-FFF2-40B4-BE49-F238E27FC236}">
                <a16:creationId xmlns:a16="http://schemas.microsoft.com/office/drawing/2014/main" id="{92D62D5C-6AE5-DFCA-DBDA-5D16641F2707}"/>
              </a:ext>
            </a:extLst>
          </p:cNvPr>
          <p:cNvSpPr>
            <a:spLocks noGrp="1"/>
          </p:cNvSpPr>
          <p:nvPr>
            <p:ph type="ftr" sz="quarter" idx="4"/>
          </p:nvPr>
        </p:nvSpPr>
        <p:spPr/>
        <p:txBody>
          <a:bodyPr/>
          <a:lstStyle/>
          <a:p>
            <a:pPr>
              <a:defRPr/>
            </a:pPr>
            <a:r>
              <a:rPr lang="en-US"/>
              <a:t>Randy Childs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Verdana" panose="020B0604030504040204" pitchFamily="34" charset="0"/>
                <a:ea typeface="Verdana" panose="020B0604030504040204" pitchFamily="34" charset="0"/>
              </a:rPr>
              <a:t>1 Corinthians 15:33-34	</a:t>
            </a:r>
            <a:r>
              <a:rPr lang="en-US" b="0" i="0" dirty="0">
                <a:solidFill>
                  <a:srgbClr val="000000"/>
                </a:solidFill>
                <a:effectLst/>
                <a:latin typeface="Verdana" panose="020B0604030504040204" pitchFamily="34" charset="0"/>
                <a:ea typeface="Verdana" panose="020B0604030504040204" pitchFamily="34" charset="0"/>
              </a:rPr>
              <a:t>Do not be deceived: “Bad company corrupts good morals.” </a:t>
            </a:r>
            <a:r>
              <a:rPr lang="en-US" b="1" i="0" baseline="30000" dirty="0">
                <a:solidFill>
                  <a:srgbClr val="000000"/>
                </a:solidFill>
                <a:effectLst/>
                <a:latin typeface="Verdana" panose="020B0604030504040204" pitchFamily="34" charset="0"/>
                <a:ea typeface="Verdana" panose="020B0604030504040204" pitchFamily="34" charset="0"/>
              </a:rPr>
              <a:t>34 </a:t>
            </a:r>
            <a:r>
              <a:rPr lang="en-US" b="0" i="0" dirty="0">
                <a:solidFill>
                  <a:srgbClr val="000000"/>
                </a:solidFill>
                <a:effectLst/>
                <a:latin typeface="Verdana" panose="020B0604030504040204" pitchFamily="34" charset="0"/>
                <a:ea typeface="Verdana" panose="020B0604030504040204" pitchFamily="34" charset="0"/>
              </a:rPr>
              <a:t>Become sober-minded as you ought, and stop sinning; for some have no knowledge of God. I speak </a:t>
            </a:r>
            <a:r>
              <a:rPr lang="en-US" b="0" i="1" dirty="0">
                <a:solidFill>
                  <a:srgbClr val="000000"/>
                </a:solidFill>
                <a:effectLst/>
                <a:latin typeface="Verdana" panose="020B0604030504040204" pitchFamily="34" charset="0"/>
                <a:ea typeface="Verdana" panose="020B0604030504040204" pitchFamily="34" charset="0"/>
              </a:rPr>
              <a:t>this</a:t>
            </a:r>
            <a:r>
              <a:rPr lang="en-US" b="0" i="0" dirty="0">
                <a:solidFill>
                  <a:srgbClr val="000000"/>
                </a:solidFill>
                <a:effectLst/>
                <a:latin typeface="Verdana" panose="020B0604030504040204" pitchFamily="34" charset="0"/>
                <a:ea typeface="Verdana" panose="020B0604030504040204" pitchFamily="34" charset="0"/>
              </a:rPr>
              <a:t> to your shame.</a:t>
            </a:r>
          </a:p>
          <a:p>
            <a:endParaRPr lang="en-US" b="0" i="0" dirty="0">
              <a:solidFill>
                <a:srgbClr val="000000"/>
              </a:solidFill>
              <a:effectLst/>
              <a:latin typeface="Verdana" panose="020B0604030504040204" pitchFamily="34" charset="0"/>
              <a:ea typeface="Verdana" panose="020B0604030504040204" pitchFamily="34" charset="0"/>
            </a:endParaRPr>
          </a:p>
          <a:p>
            <a:r>
              <a:rPr lang="en-US" b="0" i="0" dirty="0">
                <a:solidFill>
                  <a:srgbClr val="000000"/>
                </a:solidFill>
                <a:effectLst/>
                <a:latin typeface="Verdana" panose="020B0604030504040204" pitchFamily="34" charset="0"/>
                <a:ea typeface="Verdana" panose="020B0604030504040204" pitchFamily="34" charset="0"/>
              </a:rPr>
              <a:t>Psalm 1:1-2  How blessed is the man who does not walk in the counsel of the wicked, Nor stand in the path of sinners, Nor sit in the seat of scoffers! </a:t>
            </a:r>
            <a:r>
              <a:rPr lang="en-US" b="1" i="0" baseline="30000" dirty="0">
                <a:solidFill>
                  <a:srgbClr val="000000"/>
                </a:solidFill>
                <a:effectLst/>
                <a:latin typeface="Verdana" panose="020B0604030504040204" pitchFamily="34" charset="0"/>
                <a:ea typeface="Verdana" panose="020B0604030504040204" pitchFamily="34" charset="0"/>
              </a:rPr>
              <a:t>2 </a:t>
            </a:r>
            <a:r>
              <a:rPr lang="en-US" b="0" i="0" dirty="0">
                <a:solidFill>
                  <a:srgbClr val="000000"/>
                </a:solidFill>
                <a:effectLst/>
                <a:latin typeface="Verdana" panose="020B0604030504040204" pitchFamily="34" charset="0"/>
                <a:ea typeface="Verdana" panose="020B0604030504040204" pitchFamily="34" charset="0"/>
              </a:rPr>
              <a:t>But his delight is in the law of the </a:t>
            </a:r>
            <a:r>
              <a:rPr lang="en-US" b="0" i="0" cap="small" dirty="0">
                <a:solidFill>
                  <a:srgbClr val="000000"/>
                </a:solidFill>
                <a:effectLst/>
                <a:latin typeface="Verdana" panose="020B0604030504040204" pitchFamily="34" charset="0"/>
                <a:ea typeface="Verdana" panose="020B0604030504040204" pitchFamily="34" charset="0"/>
              </a:rPr>
              <a:t>Lord</a:t>
            </a:r>
            <a:r>
              <a:rPr lang="en-US" b="0" i="0" dirty="0">
                <a:solidFill>
                  <a:srgbClr val="000000"/>
                </a:solidFill>
                <a:effectLst/>
                <a:latin typeface="Verdana" panose="020B0604030504040204" pitchFamily="34" charset="0"/>
                <a:ea typeface="Verdana" panose="020B0604030504040204" pitchFamily="34" charset="0"/>
              </a:rPr>
              <a:t>, And in His law he meditates day and night.</a:t>
            </a:r>
          </a:p>
          <a:p>
            <a:endParaRPr lang="en-US" b="0" i="0" dirty="0">
              <a:solidFill>
                <a:srgbClr val="000000"/>
              </a:solidFill>
              <a:effectLst/>
              <a:latin typeface="Verdana" panose="020B0604030504040204" pitchFamily="34" charset="0"/>
              <a:ea typeface="Verdana" panose="020B0604030504040204" pitchFamily="34" charset="0"/>
            </a:endParaRPr>
          </a:p>
          <a:p>
            <a:r>
              <a:rPr lang="en-US" b="0" i="0" dirty="0">
                <a:solidFill>
                  <a:srgbClr val="000000"/>
                </a:solidFill>
                <a:effectLst/>
                <a:latin typeface="Verdana" panose="020B0604030504040204" pitchFamily="34" charset="0"/>
                <a:ea typeface="Verdana" panose="020B0604030504040204" pitchFamily="34" charset="0"/>
              </a:rPr>
              <a:t>Galatians 6:7-8 Do not be deceived, God is not mocked; for whatever a man sows, this he will also reap. </a:t>
            </a:r>
            <a:r>
              <a:rPr lang="en-US" b="1" i="0" baseline="30000" dirty="0">
                <a:solidFill>
                  <a:srgbClr val="000000"/>
                </a:solidFill>
                <a:effectLst/>
                <a:latin typeface="Verdana" panose="020B0604030504040204" pitchFamily="34" charset="0"/>
                <a:ea typeface="Verdana" panose="020B0604030504040204" pitchFamily="34" charset="0"/>
              </a:rPr>
              <a:t>8 </a:t>
            </a:r>
            <a:r>
              <a:rPr lang="en-US" b="0" i="0" dirty="0">
                <a:solidFill>
                  <a:srgbClr val="000000"/>
                </a:solidFill>
                <a:effectLst/>
                <a:latin typeface="Verdana" panose="020B0604030504040204" pitchFamily="34" charset="0"/>
                <a:ea typeface="Verdana" panose="020B0604030504040204" pitchFamily="34" charset="0"/>
              </a:rPr>
              <a:t>For the one who sows to his own flesh will from the flesh reap corruption, but the one who sows to the Spirit will from the Spirit reap eternal life. </a:t>
            </a:r>
          </a:p>
          <a:p>
            <a:endParaRPr lang="en-US" b="0" i="0" dirty="0">
              <a:solidFill>
                <a:srgbClr val="000000"/>
              </a:solidFill>
              <a:effectLst/>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Proverbs 4:14-15	</a:t>
            </a:r>
            <a:r>
              <a:rPr lang="en-US" b="0" i="0" dirty="0">
                <a:solidFill>
                  <a:srgbClr val="000000"/>
                </a:solidFill>
                <a:effectLst/>
                <a:latin typeface="Verdana" panose="020B0604030504040204" pitchFamily="34" charset="0"/>
                <a:ea typeface="Verdana" panose="020B0604030504040204" pitchFamily="34" charset="0"/>
              </a:rPr>
              <a:t>Do not enter the path of the wicked And do not proceed in the way of evil men. </a:t>
            </a:r>
            <a:r>
              <a:rPr lang="en-US" b="1" i="0" baseline="30000" dirty="0">
                <a:solidFill>
                  <a:srgbClr val="000000"/>
                </a:solidFill>
                <a:effectLst/>
                <a:latin typeface="Verdana" panose="020B0604030504040204" pitchFamily="34" charset="0"/>
                <a:ea typeface="Verdana" panose="020B0604030504040204" pitchFamily="34" charset="0"/>
              </a:rPr>
              <a:t>15 </a:t>
            </a:r>
            <a:r>
              <a:rPr lang="en-US" b="0" i="0" dirty="0">
                <a:solidFill>
                  <a:srgbClr val="000000"/>
                </a:solidFill>
                <a:effectLst/>
                <a:latin typeface="Verdana" panose="020B0604030504040204" pitchFamily="34" charset="0"/>
                <a:ea typeface="Verdana" panose="020B0604030504040204" pitchFamily="34" charset="0"/>
              </a:rPr>
              <a:t>Avoid it, do not pass by it; Turn away from it and pass on. </a:t>
            </a:r>
            <a:endParaRPr lang="en-US" dirty="0">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AB6CC717-CE1F-4AF4-80BE-4F2A13D12878}" type="slidenum">
              <a:rPr lang="en-US" altLang="en-US" smtClean="0"/>
              <a:pPr/>
              <a:t>7</a:t>
            </a:fld>
            <a:endParaRPr lang="en-US" altLang="en-US"/>
          </a:p>
        </p:txBody>
      </p:sp>
      <p:sp>
        <p:nvSpPr>
          <p:cNvPr id="5" name="Date Placeholder 4">
            <a:extLst>
              <a:ext uri="{FF2B5EF4-FFF2-40B4-BE49-F238E27FC236}">
                <a16:creationId xmlns:a16="http://schemas.microsoft.com/office/drawing/2014/main" id="{AF7064F2-5116-5D5B-6204-BC98D240D077}"/>
              </a:ext>
            </a:extLst>
          </p:cNvPr>
          <p:cNvSpPr>
            <a:spLocks noGrp="1"/>
          </p:cNvSpPr>
          <p:nvPr>
            <p:ph type="dt" idx="1"/>
          </p:nvPr>
        </p:nvSpPr>
        <p:spPr/>
        <p:txBody>
          <a:bodyPr/>
          <a:lstStyle/>
          <a:p>
            <a:pPr>
              <a:defRPr/>
            </a:pPr>
            <a:r>
              <a:rPr lang="en-US"/>
              <a:t>12/15/2024 am</a:t>
            </a:r>
          </a:p>
        </p:txBody>
      </p:sp>
      <p:sp>
        <p:nvSpPr>
          <p:cNvPr id="6" name="Footer Placeholder 5">
            <a:extLst>
              <a:ext uri="{FF2B5EF4-FFF2-40B4-BE49-F238E27FC236}">
                <a16:creationId xmlns:a16="http://schemas.microsoft.com/office/drawing/2014/main" id="{A97ED5DE-8CAE-D3AA-9AAE-9CFB9EAC8BB5}"/>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23117371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Verdana" panose="020B0604030504040204" pitchFamily="34" charset="0"/>
                <a:ea typeface="Verdana" panose="020B0604030504040204" pitchFamily="34" charset="0"/>
              </a:rPr>
              <a:t>Luke 18:18-23	</a:t>
            </a:r>
            <a:r>
              <a:rPr lang="en-US" b="0" i="0" dirty="0">
                <a:solidFill>
                  <a:srgbClr val="000000"/>
                </a:solidFill>
                <a:effectLst/>
                <a:latin typeface="Verdana" panose="020B0604030504040204" pitchFamily="34" charset="0"/>
                <a:ea typeface="Verdana" panose="020B0604030504040204" pitchFamily="34" charset="0"/>
              </a:rPr>
              <a:t>A ruler questioned Him, saying, “Good Teacher, what shall I do to inherit eternal life?” </a:t>
            </a:r>
            <a:r>
              <a:rPr lang="en-US" b="1" i="0" baseline="30000" dirty="0">
                <a:solidFill>
                  <a:srgbClr val="000000"/>
                </a:solidFill>
                <a:effectLst/>
                <a:latin typeface="Verdana" panose="020B0604030504040204" pitchFamily="34" charset="0"/>
                <a:ea typeface="Verdana" panose="020B0604030504040204" pitchFamily="34" charset="0"/>
              </a:rPr>
              <a:t>19 </a:t>
            </a:r>
            <a:r>
              <a:rPr lang="en-US" b="0" i="0" dirty="0">
                <a:solidFill>
                  <a:srgbClr val="000000"/>
                </a:solidFill>
                <a:effectLst/>
                <a:latin typeface="Verdana" panose="020B0604030504040204" pitchFamily="34" charset="0"/>
                <a:ea typeface="Verdana" panose="020B0604030504040204" pitchFamily="34" charset="0"/>
              </a:rPr>
              <a:t>And Jesus said to him, “Why do you call Me good? No one is good except God alone. </a:t>
            </a:r>
            <a:r>
              <a:rPr lang="en-US" b="1" i="0" baseline="30000" dirty="0">
                <a:solidFill>
                  <a:srgbClr val="000000"/>
                </a:solidFill>
                <a:effectLst/>
                <a:latin typeface="Verdana" panose="020B0604030504040204" pitchFamily="34" charset="0"/>
                <a:ea typeface="Verdana" panose="020B0604030504040204" pitchFamily="34" charset="0"/>
              </a:rPr>
              <a:t>20 </a:t>
            </a:r>
            <a:r>
              <a:rPr lang="en-US" b="0" i="0" dirty="0">
                <a:solidFill>
                  <a:srgbClr val="000000"/>
                </a:solidFill>
                <a:effectLst/>
                <a:latin typeface="Verdana" panose="020B0604030504040204" pitchFamily="34" charset="0"/>
                <a:ea typeface="Verdana" panose="020B0604030504040204" pitchFamily="34" charset="0"/>
              </a:rPr>
              <a:t>You know the commandments, ‘</a:t>
            </a:r>
            <a:r>
              <a:rPr lang="en-US" b="0" i="0" cap="small" dirty="0">
                <a:solidFill>
                  <a:srgbClr val="000000"/>
                </a:solidFill>
                <a:effectLst/>
                <a:latin typeface="Verdana" panose="020B0604030504040204" pitchFamily="34" charset="0"/>
                <a:ea typeface="Verdana" panose="020B0604030504040204" pitchFamily="34" charset="0"/>
              </a:rPr>
              <a:t>Do not commit adultery, Do not murder, Do not steal, Do not bear false witness, Honor your father and mother</a:t>
            </a:r>
            <a:r>
              <a:rPr lang="en-US" b="0" i="0" dirty="0">
                <a:solidFill>
                  <a:srgbClr val="000000"/>
                </a:solidFill>
                <a:effectLst/>
                <a:latin typeface="Verdana" panose="020B0604030504040204" pitchFamily="34" charset="0"/>
                <a:ea typeface="Verdana" panose="020B0604030504040204" pitchFamily="34" charset="0"/>
              </a:rPr>
              <a:t>.’” </a:t>
            </a:r>
            <a:r>
              <a:rPr lang="en-US" b="1" i="0" baseline="30000" dirty="0">
                <a:solidFill>
                  <a:srgbClr val="000000"/>
                </a:solidFill>
                <a:effectLst/>
                <a:latin typeface="Verdana" panose="020B0604030504040204" pitchFamily="34" charset="0"/>
                <a:ea typeface="Verdana" panose="020B0604030504040204" pitchFamily="34" charset="0"/>
              </a:rPr>
              <a:t>21 </a:t>
            </a:r>
            <a:r>
              <a:rPr lang="en-US" b="0" i="0" dirty="0">
                <a:solidFill>
                  <a:srgbClr val="000000"/>
                </a:solidFill>
                <a:effectLst/>
                <a:latin typeface="Verdana" panose="020B0604030504040204" pitchFamily="34" charset="0"/>
                <a:ea typeface="Verdana" panose="020B0604030504040204" pitchFamily="34" charset="0"/>
              </a:rPr>
              <a:t>And he said, “All these things I have kept from </a:t>
            </a:r>
            <a:r>
              <a:rPr lang="en-US" b="0" i="1" dirty="0">
                <a:solidFill>
                  <a:srgbClr val="000000"/>
                </a:solidFill>
                <a:effectLst/>
                <a:latin typeface="Verdana" panose="020B0604030504040204" pitchFamily="34" charset="0"/>
                <a:ea typeface="Verdana" panose="020B0604030504040204" pitchFamily="34" charset="0"/>
              </a:rPr>
              <a:t>my</a:t>
            </a:r>
            <a:r>
              <a:rPr lang="en-US" b="0" i="0" dirty="0">
                <a:solidFill>
                  <a:srgbClr val="000000"/>
                </a:solidFill>
                <a:effectLst/>
                <a:latin typeface="Verdana" panose="020B0604030504040204" pitchFamily="34" charset="0"/>
                <a:ea typeface="Verdana" panose="020B0604030504040204" pitchFamily="34" charset="0"/>
              </a:rPr>
              <a:t> youth.” </a:t>
            </a:r>
            <a:r>
              <a:rPr lang="en-US" b="1" i="0" baseline="30000" dirty="0">
                <a:solidFill>
                  <a:srgbClr val="000000"/>
                </a:solidFill>
                <a:effectLst/>
                <a:latin typeface="Verdana" panose="020B0604030504040204" pitchFamily="34" charset="0"/>
                <a:ea typeface="Verdana" panose="020B0604030504040204" pitchFamily="34" charset="0"/>
              </a:rPr>
              <a:t>22 </a:t>
            </a:r>
            <a:r>
              <a:rPr lang="en-US" b="0" i="0" dirty="0">
                <a:solidFill>
                  <a:srgbClr val="000000"/>
                </a:solidFill>
                <a:effectLst/>
                <a:latin typeface="Verdana" panose="020B0604030504040204" pitchFamily="34" charset="0"/>
                <a:ea typeface="Verdana" panose="020B0604030504040204" pitchFamily="34" charset="0"/>
              </a:rPr>
              <a:t>When Jesus heard </a:t>
            </a:r>
            <a:r>
              <a:rPr lang="en-US" b="0" i="1" dirty="0">
                <a:solidFill>
                  <a:srgbClr val="000000"/>
                </a:solidFill>
                <a:effectLst/>
                <a:latin typeface="Verdana" panose="020B0604030504040204" pitchFamily="34" charset="0"/>
                <a:ea typeface="Verdana" panose="020B0604030504040204" pitchFamily="34" charset="0"/>
              </a:rPr>
              <a:t>this</a:t>
            </a:r>
            <a:r>
              <a:rPr lang="en-US" b="0" i="0" dirty="0">
                <a:solidFill>
                  <a:srgbClr val="000000"/>
                </a:solidFill>
                <a:effectLst/>
                <a:latin typeface="Verdana" panose="020B0604030504040204" pitchFamily="34" charset="0"/>
                <a:ea typeface="Verdana" panose="020B0604030504040204" pitchFamily="34" charset="0"/>
              </a:rPr>
              <a:t>, He said to him, “One thing you still lack; sell all that you possess and distribute it to the poor, and you shall have treasure in heaven; and come, follow Me.” </a:t>
            </a:r>
            <a:r>
              <a:rPr lang="en-US" b="1" i="0" baseline="30000" dirty="0">
                <a:solidFill>
                  <a:srgbClr val="000000"/>
                </a:solidFill>
                <a:effectLst/>
                <a:latin typeface="Verdana" panose="020B0604030504040204" pitchFamily="34" charset="0"/>
                <a:ea typeface="Verdana" panose="020B0604030504040204" pitchFamily="34" charset="0"/>
              </a:rPr>
              <a:t>23 </a:t>
            </a:r>
            <a:r>
              <a:rPr lang="en-US" b="0" i="0" dirty="0">
                <a:solidFill>
                  <a:srgbClr val="000000"/>
                </a:solidFill>
                <a:effectLst/>
                <a:latin typeface="Verdana" panose="020B0604030504040204" pitchFamily="34" charset="0"/>
                <a:ea typeface="Verdana" panose="020B0604030504040204" pitchFamily="34" charset="0"/>
              </a:rPr>
              <a:t>But when he had heard these things, he became very sad, for he was extremely rich.</a:t>
            </a:r>
            <a:endParaRPr lang="en-US" dirty="0">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AB6CC717-CE1F-4AF4-80BE-4F2A13D12878}" type="slidenum">
              <a:rPr lang="en-US" altLang="en-US" smtClean="0"/>
              <a:pPr/>
              <a:t>8</a:t>
            </a:fld>
            <a:endParaRPr lang="en-US" altLang="en-US"/>
          </a:p>
        </p:txBody>
      </p:sp>
      <p:sp>
        <p:nvSpPr>
          <p:cNvPr id="5" name="Date Placeholder 4">
            <a:extLst>
              <a:ext uri="{FF2B5EF4-FFF2-40B4-BE49-F238E27FC236}">
                <a16:creationId xmlns:a16="http://schemas.microsoft.com/office/drawing/2014/main" id="{4F83D390-3940-F25C-80B7-03E981987E4A}"/>
              </a:ext>
            </a:extLst>
          </p:cNvPr>
          <p:cNvSpPr>
            <a:spLocks noGrp="1"/>
          </p:cNvSpPr>
          <p:nvPr>
            <p:ph type="dt" idx="1"/>
          </p:nvPr>
        </p:nvSpPr>
        <p:spPr/>
        <p:txBody>
          <a:bodyPr/>
          <a:lstStyle/>
          <a:p>
            <a:pPr>
              <a:defRPr/>
            </a:pPr>
            <a:r>
              <a:rPr lang="en-US"/>
              <a:t>12/15/2024 am</a:t>
            </a:r>
          </a:p>
        </p:txBody>
      </p:sp>
      <p:sp>
        <p:nvSpPr>
          <p:cNvPr id="6" name="Footer Placeholder 5">
            <a:extLst>
              <a:ext uri="{FF2B5EF4-FFF2-40B4-BE49-F238E27FC236}">
                <a16:creationId xmlns:a16="http://schemas.microsoft.com/office/drawing/2014/main" id="{01EBDB20-E301-CC58-4096-80EA624B632E}"/>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1759617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Verdana" panose="020B0604030504040204" pitchFamily="34" charset="0"/>
                <a:ea typeface="Verdana" panose="020B0604030504040204" pitchFamily="34" charset="0"/>
              </a:rPr>
              <a:t>The parallel account in Matthew 19:20 says he was a young man</a:t>
            </a:r>
          </a:p>
          <a:p>
            <a:endParaRPr lang="en-US" dirty="0">
              <a:latin typeface="Verdana" panose="020B0604030504040204" pitchFamily="34" charset="0"/>
              <a:ea typeface="Verdana" panose="020B0604030504040204" pitchFamily="34" charset="0"/>
            </a:endParaRPr>
          </a:p>
          <a:p>
            <a:r>
              <a:rPr lang="en-US" b="0" i="0" dirty="0">
                <a:solidFill>
                  <a:srgbClr val="5A646E"/>
                </a:solidFill>
                <a:effectLst/>
                <a:latin typeface="Verdana" panose="020B0604030504040204" pitchFamily="34" charset="0"/>
                <a:ea typeface="Verdana" panose="020B0604030504040204" pitchFamily="34" charset="0"/>
              </a:rPr>
              <a:t>He is called a “ruler.” The Greek word refers to a “leader,” an “official” of some sort—someone with administrative authority. It’s likely that the rich young ruler was a leader in the local synagogue or perhaps even a member of the Sanhedrin Council.</a:t>
            </a:r>
            <a:endParaRPr lang="en-US" dirty="0">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AB6CC717-CE1F-4AF4-80BE-4F2A13D12878}" type="slidenum">
              <a:rPr lang="en-US" altLang="en-US" smtClean="0"/>
              <a:pPr/>
              <a:t>9</a:t>
            </a:fld>
            <a:endParaRPr lang="en-US" altLang="en-US"/>
          </a:p>
        </p:txBody>
      </p:sp>
      <p:sp>
        <p:nvSpPr>
          <p:cNvPr id="5" name="Date Placeholder 4">
            <a:extLst>
              <a:ext uri="{FF2B5EF4-FFF2-40B4-BE49-F238E27FC236}">
                <a16:creationId xmlns:a16="http://schemas.microsoft.com/office/drawing/2014/main" id="{1A9640FB-6E19-228F-C7D5-EF68D7DF79EC}"/>
              </a:ext>
            </a:extLst>
          </p:cNvPr>
          <p:cNvSpPr>
            <a:spLocks noGrp="1"/>
          </p:cNvSpPr>
          <p:nvPr>
            <p:ph type="dt" idx="1"/>
          </p:nvPr>
        </p:nvSpPr>
        <p:spPr/>
        <p:txBody>
          <a:bodyPr/>
          <a:lstStyle/>
          <a:p>
            <a:pPr>
              <a:defRPr/>
            </a:pPr>
            <a:r>
              <a:rPr lang="en-US"/>
              <a:t>12/15/2024 am</a:t>
            </a:r>
          </a:p>
        </p:txBody>
      </p:sp>
      <p:sp>
        <p:nvSpPr>
          <p:cNvPr id="6" name="Footer Placeholder 5">
            <a:extLst>
              <a:ext uri="{FF2B5EF4-FFF2-40B4-BE49-F238E27FC236}">
                <a16:creationId xmlns:a16="http://schemas.microsoft.com/office/drawing/2014/main" id="{0CA075EB-5ECE-92B1-E2BC-90721BB792FB}"/>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23079542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algn="l"/>
            <a:r>
              <a:rPr lang="en-US" dirty="0">
                <a:latin typeface="Verdana" panose="020B0604030504040204" pitchFamily="34" charset="0"/>
                <a:ea typeface="Verdana" panose="020B0604030504040204" pitchFamily="34" charset="0"/>
              </a:rPr>
              <a:t>Matthew 6:19-34  </a:t>
            </a:r>
            <a:r>
              <a:rPr lang="en-US" b="0" i="0" dirty="0">
                <a:solidFill>
                  <a:srgbClr val="000000"/>
                </a:solidFill>
                <a:effectLst/>
                <a:latin typeface="Verdana" panose="020B0604030504040204" pitchFamily="34" charset="0"/>
                <a:ea typeface="Verdana" panose="020B0604030504040204" pitchFamily="34" charset="0"/>
              </a:rPr>
              <a:t>“Do not store up for yourselves treasures on earth, where moth and rust destroy, and where thieves break in and steal. </a:t>
            </a:r>
            <a:r>
              <a:rPr lang="en-US" b="1" i="0" baseline="30000" dirty="0">
                <a:solidFill>
                  <a:srgbClr val="000000"/>
                </a:solidFill>
                <a:effectLst/>
                <a:latin typeface="Verdana" panose="020B0604030504040204" pitchFamily="34" charset="0"/>
                <a:ea typeface="Verdana" panose="020B0604030504040204" pitchFamily="34" charset="0"/>
              </a:rPr>
              <a:t>20 </a:t>
            </a:r>
            <a:r>
              <a:rPr lang="en-US" b="0" i="0" dirty="0">
                <a:solidFill>
                  <a:srgbClr val="000000"/>
                </a:solidFill>
                <a:effectLst/>
                <a:latin typeface="Verdana" panose="020B0604030504040204" pitchFamily="34" charset="0"/>
                <a:ea typeface="Verdana" panose="020B0604030504040204" pitchFamily="34" charset="0"/>
              </a:rPr>
              <a:t>But store up for yourselves treasures in heaven, where neither moth nor rust destroys, and where thieves do not break in or steal; </a:t>
            </a:r>
            <a:r>
              <a:rPr lang="en-US" b="1" i="0" baseline="30000" dirty="0">
                <a:solidFill>
                  <a:srgbClr val="000000"/>
                </a:solidFill>
                <a:effectLst/>
                <a:latin typeface="Verdana" panose="020B0604030504040204" pitchFamily="34" charset="0"/>
                <a:ea typeface="Verdana" panose="020B0604030504040204" pitchFamily="34" charset="0"/>
              </a:rPr>
              <a:t>21 </a:t>
            </a:r>
            <a:r>
              <a:rPr lang="en-US" b="0" i="0" dirty="0">
                <a:solidFill>
                  <a:srgbClr val="000000"/>
                </a:solidFill>
                <a:effectLst/>
                <a:latin typeface="Verdana" panose="020B0604030504040204" pitchFamily="34" charset="0"/>
                <a:ea typeface="Verdana" panose="020B0604030504040204" pitchFamily="34" charset="0"/>
              </a:rPr>
              <a:t>for where your treasure is, there your heart will be also. </a:t>
            </a:r>
            <a:r>
              <a:rPr lang="en-US" b="1" i="0" baseline="30000" dirty="0">
                <a:solidFill>
                  <a:srgbClr val="000000"/>
                </a:solidFill>
                <a:effectLst/>
                <a:latin typeface="Verdana" panose="020B0604030504040204" pitchFamily="34" charset="0"/>
                <a:ea typeface="Verdana" panose="020B0604030504040204" pitchFamily="34" charset="0"/>
              </a:rPr>
              <a:t>22 </a:t>
            </a:r>
            <a:r>
              <a:rPr lang="en-US" b="0" i="0" dirty="0">
                <a:solidFill>
                  <a:srgbClr val="000000"/>
                </a:solidFill>
                <a:effectLst/>
                <a:latin typeface="Verdana" panose="020B0604030504040204" pitchFamily="34" charset="0"/>
                <a:ea typeface="Verdana" panose="020B0604030504040204" pitchFamily="34" charset="0"/>
              </a:rPr>
              <a:t>“The eye is the lamp of the body; so then if your eye is clear, your whole body will be full of light. </a:t>
            </a:r>
            <a:r>
              <a:rPr lang="en-US" b="1" i="0" baseline="30000" dirty="0">
                <a:solidFill>
                  <a:srgbClr val="000000"/>
                </a:solidFill>
                <a:effectLst/>
                <a:latin typeface="Verdana" panose="020B0604030504040204" pitchFamily="34" charset="0"/>
                <a:ea typeface="Verdana" panose="020B0604030504040204" pitchFamily="34" charset="0"/>
              </a:rPr>
              <a:t>23 </a:t>
            </a:r>
            <a:r>
              <a:rPr lang="en-US" b="0" i="0" dirty="0">
                <a:solidFill>
                  <a:srgbClr val="000000"/>
                </a:solidFill>
                <a:effectLst/>
                <a:latin typeface="Verdana" panose="020B0604030504040204" pitchFamily="34" charset="0"/>
                <a:ea typeface="Verdana" panose="020B0604030504040204" pitchFamily="34" charset="0"/>
              </a:rPr>
              <a:t>But if your eye is bad, your whole body will be full of darkness. If then the light that is in you is darkness, how great is the darkness! </a:t>
            </a:r>
            <a:r>
              <a:rPr lang="en-US" b="1" i="0" baseline="30000" dirty="0">
                <a:solidFill>
                  <a:srgbClr val="000000"/>
                </a:solidFill>
                <a:effectLst/>
                <a:latin typeface="Verdana" panose="020B0604030504040204" pitchFamily="34" charset="0"/>
                <a:ea typeface="Verdana" panose="020B0604030504040204" pitchFamily="34" charset="0"/>
              </a:rPr>
              <a:t>24 </a:t>
            </a:r>
            <a:r>
              <a:rPr lang="en-US" b="0" i="0" dirty="0">
                <a:solidFill>
                  <a:srgbClr val="000000"/>
                </a:solidFill>
                <a:effectLst/>
                <a:latin typeface="Verdana" panose="020B0604030504040204" pitchFamily="34" charset="0"/>
                <a:ea typeface="Verdana" panose="020B0604030504040204" pitchFamily="34" charset="0"/>
              </a:rPr>
              <a:t>“No one can serve two masters; for either he will hate the one and love the other, or he will be devoted to one and despise the other. You cannot serve God and wealth. </a:t>
            </a:r>
            <a:r>
              <a:rPr lang="en-US" b="1" i="0" baseline="30000" dirty="0">
                <a:solidFill>
                  <a:srgbClr val="000000"/>
                </a:solidFill>
                <a:effectLst/>
                <a:latin typeface="Verdana" panose="020B0604030504040204" pitchFamily="34" charset="0"/>
                <a:ea typeface="Verdana" panose="020B0604030504040204" pitchFamily="34" charset="0"/>
              </a:rPr>
              <a:t>25 </a:t>
            </a:r>
            <a:r>
              <a:rPr lang="en-US" b="0" i="0" dirty="0">
                <a:solidFill>
                  <a:srgbClr val="000000"/>
                </a:solidFill>
                <a:effectLst/>
                <a:latin typeface="Verdana" panose="020B0604030504040204" pitchFamily="34" charset="0"/>
                <a:ea typeface="Verdana" panose="020B0604030504040204" pitchFamily="34" charset="0"/>
              </a:rPr>
              <a:t>“For this reason I say to you, do not be worried about your life, </a:t>
            </a:r>
            <a:r>
              <a:rPr lang="en-US" b="0" i="1" dirty="0">
                <a:solidFill>
                  <a:srgbClr val="000000"/>
                </a:solidFill>
                <a:effectLst/>
                <a:latin typeface="Verdana" panose="020B0604030504040204" pitchFamily="34" charset="0"/>
                <a:ea typeface="Verdana" panose="020B0604030504040204" pitchFamily="34" charset="0"/>
              </a:rPr>
              <a:t>as to</a:t>
            </a:r>
            <a:r>
              <a:rPr lang="en-US" b="0" i="0" dirty="0">
                <a:solidFill>
                  <a:srgbClr val="000000"/>
                </a:solidFill>
                <a:effectLst/>
                <a:latin typeface="Verdana" panose="020B0604030504040204" pitchFamily="34" charset="0"/>
                <a:ea typeface="Verdana" panose="020B0604030504040204" pitchFamily="34" charset="0"/>
              </a:rPr>
              <a:t> what you will eat or what you will drink; nor for your body, </a:t>
            </a:r>
            <a:r>
              <a:rPr lang="en-US" b="0" i="1" dirty="0">
                <a:solidFill>
                  <a:srgbClr val="000000"/>
                </a:solidFill>
                <a:effectLst/>
                <a:latin typeface="Verdana" panose="020B0604030504040204" pitchFamily="34" charset="0"/>
                <a:ea typeface="Verdana" panose="020B0604030504040204" pitchFamily="34" charset="0"/>
              </a:rPr>
              <a:t>as to</a:t>
            </a:r>
            <a:r>
              <a:rPr lang="en-US" b="0" i="0" dirty="0">
                <a:solidFill>
                  <a:srgbClr val="000000"/>
                </a:solidFill>
                <a:effectLst/>
                <a:latin typeface="Verdana" panose="020B0604030504040204" pitchFamily="34" charset="0"/>
                <a:ea typeface="Verdana" panose="020B0604030504040204" pitchFamily="34" charset="0"/>
              </a:rPr>
              <a:t> what you will put on. Is not life more than food, and the body more than clothing? </a:t>
            </a:r>
            <a:r>
              <a:rPr lang="en-US" b="1" i="0" baseline="30000" dirty="0">
                <a:solidFill>
                  <a:srgbClr val="000000"/>
                </a:solidFill>
                <a:effectLst/>
                <a:latin typeface="Verdana" panose="020B0604030504040204" pitchFamily="34" charset="0"/>
                <a:ea typeface="Verdana" panose="020B0604030504040204" pitchFamily="34" charset="0"/>
              </a:rPr>
              <a:t>26 </a:t>
            </a:r>
            <a:r>
              <a:rPr lang="en-US" b="0" i="0" dirty="0">
                <a:solidFill>
                  <a:srgbClr val="000000"/>
                </a:solidFill>
                <a:effectLst/>
                <a:latin typeface="Verdana" panose="020B0604030504040204" pitchFamily="34" charset="0"/>
                <a:ea typeface="Verdana" panose="020B0604030504040204" pitchFamily="34" charset="0"/>
              </a:rPr>
              <a:t>Look at the birds of the air, that they do not sow, nor reap nor gather into barns, and </a:t>
            </a:r>
            <a:r>
              <a:rPr lang="en-US" b="0" i="1" dirty="0">
                <a:solidFill>
                  <a:srgbClr val="000000"/>
                </a:solidFill>
                <a:effectLst/>
                <a:latin typeface="Verdana" panose="020B0604030504040204" pitchFamily="34" charset="0"/>
                <a:ea typeface="Verdana" panose="020B0604030504040204" pitchFamily="34" charset="0"/>
              </a:rPr>
              <a:t>yet</a:t>
            </a:r>
            <a:r>
              <a:rPr lang="en-US" b="0" i="0" dirty="0">
                <a:solidFill>
                  <a:srgbClr val="000000"/>
                </a:solidFill>
                <a:effectLst/>
                <a:latin typeface="Verdana" panose="020B0604030504040204" pitchFamily="34" charset="0"/>
                <a:ea typeface="Verdana" panose="020B0604030504040204" pitchFamily="34" charset="0"/>
              </a:rPr>
              <a:t> your heavenly Father feeds them. Are you not worth much more than they? </a:t>
            </a:r>
            <a:r>
              <a:rPr lang="en-US" b="1" i="0" baseline="30000" dirty="0">
                <a:solidFill>
                  <a:srgbClr val="000000"/>
                </a:solidFill>
                <a:effectLst/>
                <a:latin typeface="Verdana" panose="020B0604030504040204" pitchFamily="34" charset="0"/>
                <a:ea typeface="Verdana" panose="020B0604030504040204" pitchFamily="34" charset="0"/>
              </a:rPr>
              <a:t>27 </a:t>
            </a:r>
            <a:r>
              <a:rPr lang="en-US" b="0" i="0" dirty="0">
                <a:solidFill>
                  <a:srgbClr val="000000"/>
                </a:solidFill>
                <a:effectLst/>
                <a:latin typeface="Verdana" panose="020B0604030504040204" pitchFamily="34" charset="0"/>
                <a:ea typeface="Verdana" panose="020B0604030504040204" pitchFamily="34" charset="0"/>
              </a:rPr>
              <a:t>And who of you by being worried can add a </a:t>
            </a:r>
            <a:r>
              <a:rPr lang="en-US" b="0" i="1" dirty="0">
                <a:solidFill>
                  <a:srgbClr val="000000"/>
                </a:solidFill>
                <a:effectLst/>
                <a:latin typeface="Verdana" panose="020B0604030504040204" pitchFamily="34" charset="0"/>
                <a:ea typeface="Verdana" panose="020B0604030504040204" pitchFamily="34" charset="0"/>
              </a:rPr>
              <a:t>single</a:t>
            </a:r>
            <a:r>
              <a:rPr lang="en-US" b="0" i="0" dirty="0">
                <a:solidFill>
                  <a:srgbClr val="000000"/>
                </a:solidFill>
                <a:effectLst/>
                <a:latin typeface="Verdana" panose="020B0604030504040204" pitchFamily="34" charset="0"/>
                <a:ea typeface="Verdana" panose="020B0604030504040204" pitchFamily="34" charset="0"/>
              </a:rPr>
              <a:t> hour to his life? </a:t>
            </a:r>
            <a:r>
              <a:rPr lang="en-US" b="1" i="0" baseline="30000" dirty="0">
                <a:solidFill>
                  <a:srgbClr val="000000"/>
                </a:solidFill>
                <a:effectLst/>
                <a:latin typeface="Verdana" panose="020B0604030504040204" pitchFamily="34" charset="0"/>
                <a:ea typeface="Verdana" panose="020B0604030504040204" pitchFamily="34" charset="0"/>
              </a:rPr>
              <a:t>28 </a:t>
            </a:r>
            <a:r>
              <a:rPr lang="en-US" b="0" i="0" dirty="0">
                <a:solidFill>
                  <a:srgbClr val="000000"/>
                </a:solidFill>
                <a:effectLst/>
                <a:latin typeface="Verdana" panose="020B0604030504040204" pitchFamily="34" charset="0"/>
                <a:ea typeface="Verdana" panose="020B0604030504040204" pitchFamily="34" charset="0"/>
              </a:rPr>
              <a:t>And why are you worried about clothing? Observe how the lilies of the field grow; they do not toil nor do they spin, </a:t>
            </a:r>
            <a:r>
              <a:rPr lang="en-US" b="1" i="0" baseline="30000" dirty="0">
                <a:solidFill>
                  <a:srgbClr val="000000"/>
                </a:solidFill>
                <a:effectLst/>
                <a:latin typeface="Verdana" panose="020B0604030504040204" pitchFamily="34" charset="0"/>
                <a:ea typeface="Verdana" panose="020B0604030504040204" pitchFamily="34" charset="0"/>
              </a:rPr>
              <a:t>29 </a:t>
            </a:r>
            <a:r>
              <a:rPr lang="en-US" b="0" i="0" dirty="0">
                <a:solidFill>
                  <a:srgbClr val="000000"/>
                </a:solidFill>
                <a:effectLst/>
                <a:latin typeface="Verdana" panose="020B0604030504040204" pitchFamily="34" charset="0"/>
                <a:ea typeface="Verdana" panose="020B0604030504040204" pitchFamily="34" charset="0"/>
              </a:rPr>
              <a:t>yet I say to you that not even Solomon in all his glory clothed himself like one of these. </a:t>
            </a:r>
            <a:r>
              <a:rPr lang="en-US" b="1" i="0" baseline="30000" dirty="0">
                <a:solidFill>
                  <a:srgbClr val="000000"/>
                </a:solidFill>
                <a:effectLst/>
                <a:latin typeface="Verdana" panose="020B0604030504040204" pitchFamily="34" charset="0"/>
                <a:ea typeface="Verdana" panose="020B0604030504040204" pitchFamily="34" charset="0"/>
              </a:rPr>
              <a:t>30 </a:t>
            </a:r>
            <a:r>
              <a:rPr lang="en-US" b="0" i="0" dirty="0">
                <a:solidFill>
                  <a:srgbClr val="000000"/>
                </a:solidFill>
                <a:effectLst/>
                <a:latin typeface="Verdana" panose="020B0604030504040204" pitchFamily="34" charset="0"/>
                <a:ea typeface="Verdana" panose="020B0604030504040204" pitchFamily="34" charset="0"/>
              </a:rPr>
              <a:t>But if God so clothes the grass of the field, which is </a:t>
            </a:r>
            <a:r>
              <a:rPr lang="en-US" b="0" i="1" dirty="0">
                <a:solidFill>
                  <a:srgbClr val="000000"/>
                </a:solidFill>
                <a:effectLst/>
                <a:latin typeface="Verdana" panose="020B0604030504040204" pitchFamily="34" charset="0"/>
                <a:ea typeface="Verdana" panose="020B0604030504040204" pitchFamily="34" charset="0"/>
              </a:rPr>
              <a:t>alive</a:t>
            </a:r>
            <a:r>
              <a:rPr lang="en-US" b="0" i="0" dirty="0">
                <a:solidFill>
                  <a:srgbClr val="000000"/>
                </a:solidFill>
                <a:effectLst/>
                <a:latin typeface="Verdana" panose="020B0604030504040204" pitchFamily="34" charset="0"/>
                <a:ea typeface="Verdana" panose="020B0604030504040204" pitchFamily="34" charset="0"/>
              </a:rPr>
              <a:t> today and tomorrow is thrown into the furnace, </a:t>
            </a:r>
            <a:r>
              <a:rPr lang="en-US" b="0" i="1" dirty="0">
                <a:solidFill>
                  <a:srgbClr val="000000"/>
                </a:solidFill>
                <a:effectLst/>
                <a:latin typeface="Verdana" panose="020B0604030504040204" pitchFamily="34" charset="0"/>
                <a:ea typeface="Verdana" panose="020B0604030504040204" pitchFamily="34" charset="0"/>
              </a:rPr>
              <a:t>will He</a:t>
            </a:r>
            <a:r>
              <a:rPr lang="en-US" b="0" i="0" dirty="0">
                <a:solidFill>
                  <a:srgbClr val="000000"/>
                </a:solidFill>
                <a:effectLst/>
                <a:latin typeface="Verdana" panose="020B0604030504040204" pitchFamily="34" charset="0"/>
                <a:ea typeface="Verdana" panose="020B0604030504040204" pitchFamily="34" charset="0"/>
              </a:rPr>
              <a:t> not much more </a:t>
            </a:r>
            <a:r>
              <a:rPr lang="en-US" b="0" i="1" dirty="0">
                <a:solidFill>
                  <a:srgbClr val="000000"/>
                </a:solidFill>
                <a:effectLst/>
                <a:latin typeface="Verdana" panose="020B0604030504040204" pitchFamily="34" charset="0"/>
                <a:ea typeface="Verdana" panose="020B0604030504040204" pitchFamily="34" charset="0"/>
              </a:rPr>
              <a:t>clothe</a:t>
            </a:r>
            <a:r>
              <a:rPr lang="en-US" b="0" i="0" dirty="0">
                <a:solidFill>
                  <a:srgbClr val="000000"/>
                </a:solidFill>
                <a:effectLst/>
                <a:latin typeface="Verdana" panose="020B0604030504040204" pitchFamily="34" charset="0"/>
                <a:ea typeface="Verdana" panose="020B0604030504040204" pitchFamily="34" charset="0"/>
              </a:rPr>
              <a:t> you? You of little faith! </a:t>
            </a:r>
            <a:r>
              <a:rPr lang="en-US" b="1" i="0" baseline="30000" dirty="0">
                <a:solidFill>
                  <a:srgbClr val="000000"/>
                </a:solidFill>
                <a:effectLst/>
                <a:latin typeface="Verdana" panose="020B0604030504040204" pitchFamily="34" charset="0"/>
                <a:ea typeface="Verdana" panose="020B0604030504040204" pitchFamily="34" charset="0"/>
              </a:rPr>
              <a:t>31 </a:t>
            </a:r>
            <a:r>
              <a:rPr lang="en-US" b="0" i="0" dirty="0">
                <a:solidFill>
                  <a:srgbClr val="000000"/>
                </a:solidFill>
                <a:effectLst/>
                <a:latin typeface="Verdana" panose="020B0604030504040204" pitchFamily="34" charset="0"/>
                <a:ea typeface="Verdana" panose="020B0604030504040204" pitchFamily="34" charset="0"/>
              </a:rPr>
              <a:t>Do not worry then, saying, ‘What will we eat?’ or ‘What will we drink?’ or ‘What will we wear for clothing?’ </a:t>
            </a:r>
            <a:r>
              <a:rPr lang="en-US" b="1" i="0" baseline="30000" dirty="0">
                <a:solidFill>
                  <a:srgbClr val="000000"/>
                </a:solidFill>
                <a:effectLst/>
                <a:latin typeface="Verdana" panose="020B0604030504040204" pitchFamily="34" charset="0"/>
                <a:ea typeface="Verdana" panose="020B0604030504040204" pitchFamily="34" charset="0"/>
              </a:rPr>
              <a:t>32 </a:t>
            </a:r>
            <a:r>
              <a:rPr lang="en-US" b="0" i="0" dirty="0">
                <a:solidFill>
                  <a:srgbClr val="000000"/>
                </a:solidFill>
                <a:effectLst/>
                <a:latin typeface="Verdana" panose="020B0604030504040204" pitchFamily="34" charset="0"/>
                <a:ea typeface="Verdana" panose="020B0604030504040204" pitchFamily="34" charset="0"/>
              </a:rPr>
              <a:t>For the Gentiles eagerly seek all these things; for your heavenly Father knows that you need all these things. </a:t>
            </a:r>
            <a:r>
              <a:rPr lang="en-US" b="1" i="0" baseline="30000" dirty="0">
                <a:solidFill>
                  <a:srgbClr val="000000"/>
                </a:solidFill>
                <a:effectLst/>
                <a:latin typeface="Verdana" panose="020B0604030504040204" pitchFamily="34" charset="0"/>
                <a:ea typeface="Verdana" panose="020B0604030504040204" pitchFamily="34" charset="0"/>
              </a:rPr>
              <a:t>33 </a:t>
            </a:r>
            <a:r>
              <a:rPr lang="en-US" b="0" i="0" dirty="0">
                <a:solidFill>
                  <a:srgbClr val="000000"/>
                </a:solidFill>
                <a:effectLst/>
                <a:latin typeface="Verdana" panose="020B0604030504040204" pitchFamily="34" charset="0"/>
                <a:ea typeface="Verdana" panose="020B0604030504040204" pitchFamily="34" charset="0"/>
              </a:rPr>
              <a:t>But seek first His kingdom and His righteousness, and all these things will be added to you. </a:t>
            </a:r>
            <a:r>
              <a:rPr lang="en-US" b="1" i="0" baseline="30000" dirty="0">
                <a:solidFill>
                  <a:srgbClr val="000000"/>
                </a:solidFill>
                <a:effectLst/>
                <a:latin typeface="Verdana" panose="020B0604030504040204" pitchFamily="34" charset="0"/>
                <a:ea typeface="Verdana" panose="020B0604030504040204" pitchFamily="34" charset="0"/>
              </a:rPr>
              <a:t>34 </a:t>
            </a:r>
            <a:r>
              <a:rPr lang="en-US" b="0" i="0" dirty="0">
                <a:solidFill>
                  <a:srgbClr val="000000"/>
                </a:solidFill>
                <a:effectLst/>
                <a:latin typeface="Verdana" panose="020B0604030504040204" pitchFamily="34" charset="0"/>
                <a:ea typeface="Verdana" panose="020B0604030504040204" pitchFamily="34" charset="0"/>
              </a:rPr>
              <a:t>“So do not worry about tomorrow; for tomorrow will care for itself. Each day has enough trouble of its own.</a:t>
            </a:r>
          </a:p>
          <a:p>
            <a:pPr algn="l"/>
            <a:endParaRPr lang="en-US" b="0" i="0" dirty="0">
              <a:solidFill>
                <a:srgbClr val="000000"/>
              </a:solidFill>
              <a:effectLst/>
              <a:latin typeface="Verdana" panose="020B0604030504040204" pitchFamily="34" charset="0"/>
              <a:ea typeface="Verdana" panose="020B0604030504040204" pitchFamily="34" charset="0"/>
            </a:endParaRPr>
          </a:p>
          <a:p>
            <a:pPr algn="l"/>
            <a:r>
              <a:rPr lang="en-US" b="0" i="0" dirty="0">
                <a:solidFill>
                  <a:srgbClr val="000000"/>
                </a:solidFill>
                <a:effectLst/>
                <a:latin typeface="Verdana" panose="020B0604030504040204" pitchFamily="34" charset="0"/>
                <a:ea typeface="Verdana" panose="020B0604030504040204" pitchFamily="34" charset="0"/>
              </a:rPr>
              <a:t>Matthew 16:24	Then Jesus said to His disciples, “If anyone wishes to come after Me, he must deny himself, and take up his cross and follow Me. </a:t>
            </a:r>
          </a:p>
          <a:p>
            <a:endParaRPr lang="en-US" dirty="0"/>
          </a:p>
        </p:txBody>
      </p:sp>
      <p:sp>
        <p:nvSpPr>
          <p:cNvPr id="4" name="Slide Number Placeholder 3"/>
          <p:cNvSpPr>
            <a:spLocks noGrp="1"/>
          </p:cNvSpPr>
          <p:nvPr>
            <p:ph type="sldNum" sz="quarter" idx="5"/>
          </p:nvPr>
        </p:nvSpPr>
        <p:spPr/>
        <p:txBody>
          <a:bodyPr/>
          <a:lstStyle/>
          <a:p>
            <a:fld id="{AB6CC717-CE1F-4AF4-80BE-4F2A13D12878}" type="slidenum">
              <a:rPr lang="en-US" altLang="en-US" smtClean="0"/>
              <a:pPr/>
              <a:t>10</a:t>
            </a:fld>
            <a:endParaRPr lang="en-US" altLang="en-US"/>
          </a:p>
        </p:txBody>
      </p:sp>
      <p:sp>
        <p:nvSpPr>
          <p:cNvPr id="5" name="Date Placeholder 4">
            <a:extLst>
              <a:ext uri="{FF2B5EF4-FFF2-40B4-BE49-F238E27FC236}">
                <a16:creationId xmlns:a16="http://schemas.microsoft.com/office/drawing/2014/main" id="{F5F818EA-4EC7-6E9B-4D6B-09D89EB3267D}"/>
              </a:ext>
            </a:extLst>
          </p:cNvPr>
          <p:cNvSpPr>
            <a:spLocks noGrp="1"/>
          </p:cNvSpPr>
          <p:nvPr>
            <p:ph type="dt" idx="1"/>
          </p:nvPr>
        </p:nvSpPr>
        <p:spPr/>
        <p:txBody>
          <a:bodyPr/>
          <a:lstStyle/>
          <a:p>
            <a:pPr>
              <a:defRPr/>
            </a:pPr>
            <a:r>
              <a:rPr lang="en-US"/>
              <a:t>12/15/2024 am</a:t>
            </a:r>
          </a:p>
        </p:txBody>
      </p:sp>
      <p:sp>
        <p:nvSpPr>
          <p:cNvPr id="6" name="Footer Placeholder 5">
            <a:extLst>
              <a:ext uri="{FF2B5EF4-FFF2-40B4-BE49-F238E27FC236}">
                <a16:creationId xmlns:a16="http://schemas.microsoft.com/office/drawing/2014/main" id="{3B30B9E7-95CE-8602-6635-B68E9A2463DC}"/>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728111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a:latin typeface="Verdana" panose="020B0604030504040204" pitchFamily="34" charset="0"/>
                <a:ea typeface="Verdana" panose="020B0604030504040204" pitchFamily="34" charset="0"/>
              </a:rPr>
              <a:t>Hebrews 11:24-26  </a:t>
            </a:r>
            <a:r>
              <a:rPr lang="en-US" b="1" i="0" baseline="30000" dirty="0">
                <a:solidFill>
                  <a:srgbClr val="000000"/>
                </a:solidFill>
                <a:effectLst/>
                <a:latin typeface="Verdana" panose="020B0604030504040204" pitchFamily="34" charset="0"/>
                <a:ea typeface="Verdana" panose="020B0604030504040204" pitchFamily="34" charset="0"/>
              </a:rPr>
              <a:t> </a:t>
            </a:r>
            <a:r>
              <a:rPr lang="en-US" b="0" i="0" dirty="0">
                <a:solidFill>
                  <a:srgbClr val="000000"/>
                </a:solidFill>
                <a:effectLst/>
                <a:latin typeface="Verdana" panose="020B0604030504040204" pitchFamily="34" charset="0"/>
                <a:ea typeface="Verdana" panose="020B0604030504040204" pitchFamily="34" charset="0"/>
              </a:rPr>
              <a:t>By faith Moses, when he had grown up, refused to be called the son of Pharaoh’s daughter, </a:t>
            </a:r>
            <a:r>
              <a:rPr lang="en-US" b="1" i="0" baseline="30000" dirty="0">
                <a:solidFill>
                  <a:srgbClr val="000000"/>
                </a:solidFill>
                <a:effectLst/>
                <a:latin typeface="Verdana" panose="020B0604030504040204" pitchFamily="34" charset="0"/>
                <a:ea typeface="Verdana" panose="020B0604030504040204" pitchFamily="34" charset="0"/>
              </a:rPr>
              <a:t>25 </a:t>
            </a:r>
            <a:r>
              <a:rPr lang="en-US" b="0" i="0" dirty="0">
                <a:solidFill>
                  <a:srgbClr val="000000"/>
                </a:solidFill>
                <a:effectLst/>
                <a:latin typeface="Verdana" panose="020B0604030504040204" pitchFamily="34" charset="0"/>
                <a:ea typeface="Verdana" panose="020B0604030504040204" pitchFamily="34" charset="0"/>
              </a:rPr>
              <a:t>choosing rather to endure ill-treatment with the people of God than to enjoy the passing pleasures of sin, </a:t>
            </a:r>
            <a:r>
              <a:rPr lang="en-US" b="1" i="0" baseline="30000" dirty="0">
                <a:solidFill>
                  <a:srgbClr val="000000"/>
                </a:solidFill>
                <a:effectLst/>
                <a:latin typeface="Verdana" panose="020B0604030504040204" pitchFamily="34" charset="0"/>
                <a:ea typeface="Verdana" panose="020B0604030504040204" pitchFamily="34" charset="0"/>
              </a:rPr>
              <a:t>26 </a:t>
            </a:r>
            <a:r>
              <a:rPr lang="en-US" b="0" i="0" dirty="0">
                <a:solidFill>
                  <a:srgbClr val="000000"/>
                </a:solidFill>
                <a:effectLst/>
                <a:latin typeface="Verdana" panose="020B0604030504040204" pitchFamily="34" charset="0"/>
                <a:ea typeface="Verdana" panose="020B0604030504040204" pitchFamily="34" charset="0"/>
              </a:rPr>
              <a:t>considering the reproach of Christ greater riches than the treasures of Egypt; for he was looking to the reward. </a:t>
            </a:r>
          </a:p>
          <a:p>
            <a:endParaRPr lang="en-US" b="0" i="0" dirty="0">
              <a:solidFill>
                <a:srgbClr val="000000"/>
              </a:solidFill>
              <a:effectLst/>
              <a:latin typeface="Verdana" panose="020B0604030504040204" pitchFamily="34" charset="0"/>
              <a:ea typeface="Verdana" panose="020B0604030504040204" pitchFamily="34" charset="0"/>
            </a:endParaRPr>
          </a:p>
          <a:p>
            <a:r>
              <a:rPr lang="en-US" b="0" i="0" dirty="0">
                <a:solidFill>
                  <a:srgbClr val="000000"/>
                </a:solidFill>
                <a:effectLst/>
                <a:latin typeface="Verdana" panose="020B0604030504040204" pitchFamily="34" charset="0"/>
                <a:ea typeface="Verdana" panose="020B0604030504040204" pitchFamily="34" charset="0"/>
              </a:rPr>
              <a:t>1 Timothy 6:7-10  For we have brought nothing into the world, so we cannot take anything out of it either. </a:t>
            </a:r>
            <a:r>
              <a:rPr lang="en-US" b="1" i="0" baseline="30000" dirty="0">
                <a:solidFill>
                  <a:srgbClr val="000000"/>
                </a:solidFill>
                <a:effectLst/>
                <a:latin typeface="Verdana" panose="020B0604030504040204" pitchFamily="34" charset="0"/>
                <a:ea typeface="Verdana" panose="020B0604030504040204" pitchFamily="34" charset="0"/>
              </a:rPr>
              <a:t>8 </a:t>
            </a:r>
            <a:r>
              <a:rPr lang="en-US" b="0" i="0" dirty="0">
                <a:solidFill>
                  <a:srgbClr val="000000"/>
                </a:solidFill>
                <a:effectLst/>
                <a:latin typeface="Verdana" panose="020B0604030504040204" pitchFamily="34" charset="0"/>
                <a:ea typeface="Verdana" panose="020B0604030504040204" pitchFamily="34" charset="0"/>
              </a:rPr>
              <a:t>If we have food and covering, with these we shall be content. </a:t>
            </a:r>
            <a:r>
              <a:rPr lang="en-US" b="1" i="0" baseline="30000" dirty="0">
                <a:solidFill>
                  <a:srgbClr val="000000"/>
                </a:solidFill>
                <a:effectLst/>
                <a:latin typeface="Verdana" panose="020B0604030504040204" pitchFamily="34" charset="0"/>
                <a:ea typeface="Verdana" panose="020B0604030504040204" pitchFamily="34" charset="0"/>
              </a:rPr>
              <a:t>9 </a:t>
            </a:r>
            <a:r>
              <a:rPr lang="en-US" b="0" i="0" dirty="0">
                <a:solidFill>
                  <a:srgbClr val="000000"/>
                </a:solidFill>
                <a:effectLst/>
                <a:latin typeface="Verdana" panose="020B0604030504040204" pitchFamily="34" charset="0"/>
                <a:ea typeface="Verdana" panose="020B0604030504040204" pitchFamily="34" charset="0"/>
              </a:rPr>
              <a:t>But those who want to get rich fall into temptation and a snare and many foolish and harmful desires which plunge men into ruin and destruction. </a:t>
            </a:r>
            <a:r>
              <a:rPr lang="en-US" b="1" i="0" baseline="30000" dirty="0">
                <a:solidFill>
                  <a:srgbClr val="000000"/>
                </a:solidFill>
                <a:effectLst/>
                <a:latin typeface="Verdana" panose="020B0604030504040204" pitchFamily="34" charset="0"/>
                <a:ea typeface="Verdana" panose="020B0604030504040204" pitchFamily="34" charset="0"/>
              </a:rPr>
              <a:t>10 </a:t>
            </a:r>
            <a:r>
              <a:rPr lang="en-US" b="0" i="0" dirty="0">
                <a:solidFill>
                  <a:srgbClr val="000000"/>
                </a:solidFill>
                <a:effectLst/>
                <a:latin typeface="Verdana" panose="020B0604030504040204" pitchFamily="34" charset="0"/>
                <a:ea typeface="Verdana" panose="020B0604030504040204" pitchFamily="34" charset="0"/>
              </a:rPr>
              <a:t>For the love of money is a root of all sorts of evil, and some by longing for it have wandered away from the faith and pierced themselves with many griefs.</a:t>
            </a:r>
          </a:p>
          <a:p>
            <a:endParaRPr lang="en-US" b="0" i="0" dirty="0">
              <a:solidFill>
                <a:srgbClr val="000000"/>
              </a:solidFill>
              <a:effectLst/>
              <a:latin typeface="Verdana" panose="020B0604030504040204" pitchFamily="34" charset="0"/>
              <a:ea typeface="Verdana" panose="020B0604030504040204" pitchFamily="34" charset="0"/>
            </a:endParaRPr>
          </a:p>
          <a:p>
            <a:r>
              <a:rPr lang="en-US" b="0" i="0" dirty="0">
                <a:solidFill>
                  <a:srgbClr val="000000"/>
                </a:solidFill>
                <a:effectLst/>
                <a:latin typeface="Verdana" panose="020B0604030504040204" pitchFamily="34" charset="0"/>
                <a:ea typeface="Verdana" panose="020B0604030504040204" pitchFamily="34" charset="0"/>
              </a:rPr>
              <a:t>Haggai 1:4-6  “Is it time for you yourselves to dwell in your paneled houses while this house </a:t>
            </a:r>
            <a:r>
              <a:rPr lang="en-US" b="0" i="1" dirty="0">
                <a:solidFill>
                  <a:srgbClr val="000000"/>
                </a:solidFill>
                <a:effectLst/>
                <a:latin typeface="Verdana" panose="020B0604030504040204" pitchFamily="34" charset="0"/>
                <a:ea typeface="Verdana" panose="020B0604030504040204" pitchFamily="34" charset="0"/>
              </a:rPr>
              <a:t>lies</a:t>
            </a:r>
            <a:r>
              <a:rPr lang="en-US" b="0" i="0" dirty="0">
                <a:solidFill>
                  <a:srgbClr val="000000"/>
                </a:solidFill>
                <a:effectLst/>
                <a:latin typeface="Verdana" panose="020B0604030504040204" pitchFamily="34" charset="0"/>
                <a:ea typeface="Verdana" panose="020B0604030504040204" pitchFamily="34" charset="0"/>
              </a:rPr>
              <a:t> desolate?” </a:t>
            </a:r>
            <a:r>
              <a:rPr lang="en-US" b="1" i="0" baseline="30000" dirty="0">
                <a:solidFill>
                  <a:srgbClr val="000000"/>
                </a:solidFill>
                <a:effectLst/>
                <a:latin typeface="Verdana" panose="020B0604030504040204" pitchFamily="34" charset="0"/>
                <a:ea typeface="Verdana" panose="020B0604030504040204" pitchFamily="34" charset="0"/>
              </a:rPr>
              <a:t>5 </a:t>
            </a:r>
            <a:r>
              <a:rPr lang="en-US" b="0" i="0" dirty="0">
                <a:solidFill>
                  <a:srgbClr val="000000"/>
                </a:solidFill>
                <a:effectLst/>
                <a:latin typeface="Verdana" panose="020B0604030504040204" pitchFamily="34" charset="0"/>
                <a:ea typeface="Verdana" panose="020B0604030504040204" pitchFamily="34" charset="0"/>
              </a:rPr>
              <a:t>Now therefore, thus says the </a:t>
            </a:r>
            <a:r>
              <a:rPr lang="en-US" b="0" i="0" cap="small" dirty="0">
                <a:solidFill>
                  <a:srgbClr val="000000"/>
                </a:solidFill>
                <a:effectLst/>
                <a:latin typeface="Verdana" panose="020B0604030504040204" pitchFamily="34" charset="0"/>
                <a:ea typeface="Verdana" panose="020B0604030504040204" pitchFamily="34" charset="0"/>
              </a:rPr>
              <a:t>Lord</a:t>
            </a:r>
            <a:r>
              <a:rPr lang="en-US" b="0" i="0" dirty="0">
                <a:solidFill>
                  <a:srgbClr val="000000"/>
                </a:solidFill>
                <a:effectLst/>
                <a:latin typeface="Verdana" panose="020B0604030504040204" pitchFamily="34" charset="0"/>
                <a:ea typeface="Verdana" panose="020B0604030504040204" pitchFamily="34" charset="0"/>
              </a:rPr>
              <a:t> of hosts, “Consider your ways! </a:t>
            </a:r>
            <a:r>
              <a:rPr lang="en-US" b="1" i="0" baseline="30000" dirty="0">
                <a:solidFill>
                  <a:srgbClr val="000000"/>
                </a:solidFill>
                <a:effectLst/>
                <a:latin typeface="Verdana" panose="020B0604030504040204" pitchFamily="34" charset="0"/>
                <a:ea typeface="Verdana" panose="020B0604030504040204" pitchFamily="34" charset="0"/>
              </a:rPr>
              <a:t>6 </a:t>
            </a:r>
            <a:r>
              <a:rPr lang="en-US" b="0" i="0" dirty="0">
                <a:solidFill>
                  <a:srgbClr val="000000"/>
                </a:solidFill>
                <a:effectLst/>
                <a:latin typeface="Verdana" panose="020B0604030504040204" pitchFamily="34" charset="0"/>
                <a:ea typeface="Verdana" panose="020B0604030504040204" pitchFamily="34" charset="0"/>
              </a:rPr>
              <a:t>You have sown much, but harvest little; </a:t>
            </a:r>
            <a:r>
              <a:rPr lang="en-US" b="0" i="1" dirty="0">
                <a:solidFill>
                  <a:srgbClr val="000000"/>
                </a:solidFill>
                <a:effectLst/>
                <a:latin typeface="Verdana" panose="020B0604030504040204" pitchFamily="34" charset="0"/>
                <a:ea typeface="Verdana" panose="020B0604030504040204" pitchFamily="34" charset="0"/>
              </a:rPr>
              <a:t>you</a:t>
            </a:r>
            <a:r>
              <a:rPr lang="en-US" b="0" i="0" dirty="0">
                <a:solidFill>
                  <a:srgbClr val="000000"/>
                </a:solidFill>
                <a:effectLst/>
                <a:latin typeface="Verdana" panose="020B0604030504040204" pitchFamily="34" charset="0"/>
                <a:ea typeface="Verdana" panose="020B0604030504040204" pitchFamily="34" charset="0"/>
              </a:rPr>
              <a:t> eat, but </a:t>
            </a:r>
            <a:r>
              <a:rPr lang="en-US" b="0" i="1" dirty="0">
                <a:solidFill>
                  <a:srgbClr val="000000"/>
                </a:solidFill>
                <a:effectLst/>
                <a:latin typeface="Verdana" panose="020B0604030504040204" pitchFamily="34" charset="0"/>
                <a:ea typeface="Verdana" panose="020B0604030504040204" pitchFamily="34" charset="0"/>
              </a:rPr>
              <a:t>there is</a:t>
            </a:r>
            <a:r>
              <a:rPr lang="en-US" b="0" i="0" dirty="0">
                <a:solidFill>
                  <a:srgbClr val="000000"/>
                </a:solidFill>
                <a:effectLst/>
                <a:latin typeface="Verdana" panose="020B0604030504040204" pitchFamily="34" charset="0"/>
                <a:ea typeface="Verdana" panose="020B0604030504040204" pitchFamily="34" charset="0"/>
              </a:rPr>
              <a:t> not </a:t>
            </a:r>
            <a:r>
              <a:rPr lang="en-US" b="0" i="1" dirty="0">
                <a:solidFill>
                  <a:srgbClr val="000000"/>
                </a:solidFill>
                <a:effectLst/>
                <a:latin typeface="Verdana" panose="020B0604030504040204" pitchFamily="34" charset="0"/>
                <a:ea typeface="Verdana" panose="020B0604030504040204" pitchFamily="34" charset="0"/>
              </a:rPr>
              <a:t>enough</a:t>
            </a:r>
            <a:r>
              <a:rPr lang="en-US" b="0" i="0" dirty="0">
                <a:solidFill>
                  <a:srgbClr val="000000"/>
                </a:solidFill>
                <a:effectLst/>
                <a:latin typeface="Verdana" panose="020B0604030504040204" pitchFamily="34" charset="0"/>
                <a:ea typeface="Verdana" panose="020B0604030504040204" pitchFamily="34" charset="0"/>
              </a:rPr>
              <a:t> to be satisfied; </a:t>
            </a:r>
            <a:r>
              <a:rPr lang="en-US" b="0" i="1" dirty="0">
                <a:solidFill>
                  <a:srgbClr val="000000"/>
                </a:solidFill>
                <a:effectLst/>
                <a:latin typeface="Verdana" panose="020B0604030504040204" pitchFamily="34" charset="0"/>
                <a:ea typeface="Verdana" panose="020B0604030504040204" pitchFamily="34" charset="0"/>
              </a:rPr>
              <a:t>you</a:t>
            </a:r>
            <a:r>
              <a:rPr lang="en-US" b="0" i="0" dirty="0">
                <a:solidFill>
                  <a:srgbClr val="000000"/>
                </a:solidFill>
                <a:effectLst/>
                <a:latin typeface="Verdana" panose="020B0604030504040204" pitchFamily="34" charset="0"/>
                <a:ea typeface="Verdana" panose="020B0604030504040204" pitchFamily="34" charset="0"/>
              </a:rPr>
              <a:t> drink, but </a:t>
            </a:r>
            <a:r>
              <a:rPr lang="en-US" b="0" i="1" dirty="0">
                <a:solidFill>
                  <a:srgbClr val="000000"/>
                </a:solidFill>
                <a:effectLst/>
                <a:latin typeface="Verdana" panose="020B0604030504040204" pitchFamily="34" charset="0"/>
                <a:ea typeface="Verdana" panose="020B0604030504040204" pitchFamily="34" charset="0"/>
              </a:rPr>
              <a:t>there is</a:t>
            </a:r>
            <a:r>
              <a:rPr lang="en-US" b="0" i="0" dirty="0">
                <a:solidFill>
                  <a:srgbClr val="000000"/>
                </a:solidFill>
                <a:effectLst/>
                <a:latin typeface="Verdana" panose="020B0604030504040204" pitchFamily="34" charset="0"/>
                <a:ea typeface="Verdana" panose="020B0604030504040204" pitchFamily="34" charset="0"/>
              </a:rPr>
              <a:t> not </a:t>
            </a:r>
            <a:r>
              <a:rPr lang="en-US" b="0" i="1" dirty="0">
                <a:solidFill>
                  <a:srgbClr val="000000"/>
                </a:solidFill>
                <a:effectLst/>
                <a:latin typeface="Verdana" panose="020B0604030504040204" pitchFamily="34" charset="0"/>
                <a:ea typeface="Verdana" panose="020B0604030504040204" pitchFamily="34" charset="0"/>
              </a:rPr>
              <a:t>enough</a:t>
            </a:r>
            <a:r>
              <a:rPr lang="en-US" b="0" i="0" dirty="0">
                <a:solidFill>
                  <a:srgbClr val="000000"/>
                </a:solidFill>
                <a:effectLst/>
                <a:latin typeface="Verdana" panose="020B0604030504040204" pitchFamily="34" charset="0"/>
                <a:ea typeface="Verdana" panose="020B0604030504040204" pitchFamily="34" charset="0"/>
              </a:rPr>
              <a:t> to become drunk; </a:t>
            </a:r>
            <a:r>
              <a:rPr lang="en-US" b="0" i="1" dirty="0">
                <a:solidFill>
                  <a:srgbClr val="000000"/>
                </a:solidFill>
                <a:effectLst/>
                <a:latin typeface="Verdana" panose="020B0604030504040204" pitchFamily="34" charset="0"/>
                <a:ea typeface="Verdana" panose="020B0604030504040204" pitchFamily="34" charset="0"/>
              </a:rPr>
              <a:t>you</a:t>
            </a:r>
            <a:r>
              <a:rPr lang="en-US" b="0" i="0" dirty="0">
                <a:solidFill>
                  <a:srgbClr val="000000"/>
                </a:solidFill>
                <a:effectLst/>
                <a:latin typeface="Verdana" panose="020B0604030504040204" pitchFamily="34" charset="0"/>
                <a:ea typeface="Verdana" panose="020B0604030504040204" pitchFamily="34" charset="0"/>
              </a:rPr>
              <a:t> put on clothing, but no one is warm </a:t>
            </a:r>
            <a:r>
              <a:rPr lang="en-US" b="0" i="1" dirty="0">
                <a:solidFill>
                  <a:srgbClr val="000000"/>
                </a:solidFill>
                <a:effectLst/>
                <a:latin typeface="Verdana" panose="020B0604030504040204" pitchFamily="34" charset="0"/>
                <a:ea typeface="Verdana" panose="020B0604030504040204" pitchFamily="34" charset="0"/>
              </a:rPr>
              <a:t>enough</a:t>
            </a:r>
            <a:r>
              <a:rPr lang="en-US" b="0" i="0" dirty="0">
                <a:solidFill>
                  <a:srgbClr val="000000"/>
                </a:solidFill>
                <a:effectLst/>
                <a:latin typeface="Verdana" panose="020B0604030504040204" pitchFamily="34" charset="0"/>
                <a:ea typeface="Verdana" panose="020B0604030504040204" pitchFamily="34" charset="0"/>
              </a:rPr>
              <a:t>; and he who earns, earns wages </a:t>
            </a:r>
            <a:r>
              <a:rPr lang="en-US" b="0" i="1" dirty="0">
                <a:solidFill>
                  <a:srgbClr val="000000"/>
                </a:solidFill>
                <a:effectLst/>
                <a:latin typeface="Verdana" panose="020B0604030504040204" pitchFamily="34" charset="0"/>
                <a:ea typeface="Verdana" panose="020B0604030504040204" pitchFamily="34" charset="0"/>
              </a:rPr>
              <a:t>to put</a:t>
            </a:r>
            <a:r>
              <a:rPr lang="en-US" b="0" i="0" dirty="0">
                <a:solidFill>
                  <a:srgbClr val="000000"/>
                </a:solidFill>
                <a:effectLst/>
                <a:latin typeface="Verdana" panose="020B0604030504040204" pitchFamily="34" charset="0"/>
                <a:ea typeface="Verdana" panose="020B0604030504040204" pitchFamily="34" charset="0"/>
              </a:rPr>
              <a:t> into a purse with holes.” (“bag with holes” NKJV) </a:t>
            </a:r>
            <a:endParaRPr lang="en-US" dirty="0">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AB6CC717-CE1F-4AF4-80BE-4F2A13D12878}" type="slidenum">
              <a:rPr lang="en-US" altLang="en-US" smtClean="0"/>
              <a:pPr/>
              <a:t>11</a:t>
            </a:fld>
            <a:endParaRPr lang="en-US" altLang="en-US"/>
          </a:p>
        </p:txBody>
      </p:sp>
      <p:sp>
        <p:nvSpPr>
          <p:cNvPr id="5" name="Date Placeholder 4">
            <a:extLst>
              <a:ext uri="{FF2B5EF4-FFF2-40B4-BE49-F238E27FC236}">
                <a16:creationId xmlns:a16="http://schemas.microsoft.com/office/drawing/2014/main" id="{6C03C6FF-1649-3A49-E57B-887CA7E08DDE}"/>
              </a:ext>
            </a:extLst>
          </p:cNvPr>
          <p:cNvSpPr>
            <a:spLocks noGrp="1"/>
          </p:cNvSpPr>
          <p:nvPr>
            <p:ph type="dt" idx="1"/>
          </p:nvPr>
        </p:nvSpPr>
        <p:spPr/>
        <p:txBody>
          <a:bodyPr/>
          <a:lstStyle/>
          <a:p>
            <a:pPr>
              <a:defRPr/>
            </a:pPr>
            <a:r>
              <a:rPr lang="en-US"/>
              <a:t>12/15/2024 am</a:t>
            </a:r>
          </a:p>
        </p:txBody>
      </p:sp>
      <p:sp>
        <p:nvSpPr>
          <p:cNvPr id="6" name="Footer Placeholder 5">
            <a:extLst>
              <a:ext uri="{FF2B5EF4-FFF2-40B4-BE49-F238E27FC236}">
                <a16:creationId xmlns:a16="http://schemas.microsoft.com/office/drawing/2014/main" id="{7F806B1C-FD0E-B6B3-BA23-494E9859E26B}"/>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2978246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FEB51942-CF23-F2EC-E735-AC973739F49D}"/>
              </a:ext>
            </a:extLst>
          </p:cNvPr>
          <p:cNvGrpSpPr>
            <a:grpSpLocks/>
          </p:cNvGrpSpPr>
          <p:nvPr/>
        </p:nvGrpSpPr>
        <p:grpSpPr bwMode="auto">
          <a:xfrm>
            <a:off x="0" y="3902075"/>
            <a:ext cx="3400425" cy="2949575"/>
            <a:chOff x="0" y="2458"/>
            <a:chExt cx="2142" cy="1858"/>
          </a:xfrm>
        </p:grpSpPr>
        <p:sp>
          <p:nvSpPr>
            <p:cNvPr id="3" name="Freeform 3">
              <a:extLst>
                <a:ext uri="{FF2B5EF4-FFF2-40B4-BE49-F238E27FC236}">
                  <a16:creationId xmlns:a16="http://schemas.microsoft.com/office/drawing/2014/main" id="{9201DC0D-35E4-D99D-482D-B2AEB0CB479B}"/>
                </a:ext>
              </a:extLst>
            </p:cNvPr>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p>
          </p:txBody>
        </p:sp>
        <p:sp>
          <p:nvSpPr>
            <p:cNvPr id="4" name="Freeform 4">
              <a:extLst>
                <a:ext uri="{FF2B5EF4-FFF2-40B4-BE49-F238E27FC236}">
                  <a16:creationId xmlns:a16="http://schemas.microsoft.com/office/drawing/2014/main" id="{2A8E4A57-9CEA-937A-1A6A-6D02324441E0}"/>
                </a:ext>
              </a:extLst>
            </p:cNvPr>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pPr>
                <a:defRPr/>
              </a:pPr>
              <a:endParaRPr lang="en-US"/>
            </a:p>
          </p:txBody>
        </p:sp>
        <p:sp>
          <p:nvSpPr>
            <p:cNvPr id="5" name="Freeform 5">
              <a:extLst>
                <a:ext uri="{FF2B5EF4-FFF2-40B4-BE49-F238E27FC236}">
                  <a16:creationId xmlns:a16="http://schemas.microsoft.com/office/drawing/2014/main" id="{E45173B9-D581-B4F8-9267-5352B235BF0A}"/>
                </a:ext>
              </a:extLst>
            </p:cNvPr>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p>
          </p:txBody>
        </p:sp>
        <p:sp>
          <p:nvSpPr>
            <p:cNvPr id="6" name="Freeform 6">
              <a:extLst>
                <a:ext uri="{FF2B5EF4-FFF2-40B4-BE49-F238E27FC236}">
                  <a16:creationId xmlns:a16="http://schemas.microsoft.com/office/drawing/2014/main" id="{45444BAE-AFE2-0E7C-EAEC-4F46308ADD00}"/>
                </a:ext>
              </a:extLst>
            </p:cNvPr>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p>
          </p:txBody>
        </p:sp>
        <p:sp>
          <p:nvSpPr>
            <p:cNvPr id="7" name="Oval 7">
              <a:extLst>
                <a:ext uri="{FF2B5EF4-FFF2-40B4-BE49-F238E27FC236}">
                  <a16:creationId xmlns:a16="http://schemas.microsoft.com/office/drawing/2014/main" id="{4796A655-A08A-047F-C7D4-FE6FFC077C93}"/>
                </a:ext>
              </a:extLst>
            </p:cNvPr>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pPr>
                <a:defRPr/>
              </a:pPr>
              <a:endParaRPr lang="en-US"/>
            </a:p>
          </p:txBody>
        </p:sp>
        <p:sp>
          <p:nvSpPr>
            <p:cNvPr id="8" name="Oval 8">
              <a:extLst>
                <a:ext uri="{FF2B5EF4-FFF2-40B4-BE49-F238E27FC236}">
                  <a16:creationId xmlns:a16="http://schemas.microsoft.com/office/drawing/2014/main" id="{D78F135E-711B-23CB-0E71-AC8C635F0BB4}"/>
                </a:ext>
              </a:extLst>
            </p:cNvPr>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w="9525">
              <a:noFill/>
              <a:round/>
              <a:headEnd/>
              <a:tailEnd/>
            </a:ln>
            <a:effectLst/>
          </p:spPr>
          <p:txBody>
            <a:bodyPr/>
            <a:lstStyle/>
            <a:p>
              <a:pPr>
                <a:defRPr/>
              </a:pPr>
              <a:endParaRPr lang="en-US"/>
            </a:p>
          </p:txBody>
        </p:sp>
        <p:sp>
          <p:nvSpPr>
            <p:cNvPr id="9" name="Oval 9">
              <a:extLst>
                <a:ext uri="{FF2B5EF4-FFF2-40B4-BE49-F238E27FC236}">
                  <a16:creationId xmlns:a16="http://schemas.microsoft.com/office/drawing/2014/main" id="{16937FAB-0711-115F-438B-21DBA22CC1E4}"/>
                </a:ext>
              </a:extLst>
            </p:cNvPr>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pPr>
                <a:defRPr/>
              </a:pPr>
              <a:endParaRPr lang="en-US"/>
            </a:p>
          </p:txBody>
        </p:sp>
      </p:grpSp>
      <p:sp>
        <p:nvSpPr>
          <p:cNvPr id="44042" name="Rectangle 10"/>
          <p:cNvSpPr>
            <a:spLocks noGrp="1" noChangeArrowheads="1"/>
          </p:cNvSpPr>
          <p:nvPr>
            <p:ph type="ctrTitle" sz="quarter"/>
          </p:nvPr>
        </p:nvSpPr>
        <p:spPr>
          <a:xfrm>
            <a:off x="685800" y="1873250"/>
            <a:ext cx="7772400" cy="1555750"/>
          </a:xfrm>
        </p:spPr>
        <p:txBody>
          <a:bodyPr/>
          <a:lstStyle>
            <a:lvl1pPr>
              <a:defRPr sz="4800"/>
            </a:lvl1pPr>
          </a:lstStyle>
          <a:p>
            <a:r>
              <a:rPr lang="en-US"/>
              <a:t>Click to edit Master title style</a:t>
            </a:r>
          </a:p>
        </p:txBody>
      </p:sp>
      <p:sp>
        <p:nvSpPr>
          <p:cNvPr id="44043" name="Rectangle 11"/>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0" name="Rectangle 12">
            <a:extLst>
              <a:ext uri="{FF2B5EF4-FFF2-40B4-BE49-F238E27FC236}">
                <a16:creationId xmlns:a16="http://schemas.microsoft.com/office/drawing/2014/main" id="{D0682F4F-833B-4F77-92DF-F92C60E96FFE}"/>
              </a:ext>
            </a:extLst>
          </p:cNvPr>
          <p:cNvSpPr>
            <a:spLocks noGrp="1" noChangeArrowheads="1"/>
          </p:cNvSpPr>
          <p:nvPr>
            <p:ph type="dt" sz="quarter" idx="10"/>
          </p:nvPr>
        </p:nvSpPr>
        <p:spPr/>
        <p:txBody>
          <a:bodyPr/>
          <a:lstStyle>
            <a:lvl1pPr>
              <a:defRPr/>
            </a:lvl1pPr>
          </a:lstStyle>
          <a:p>
            <a:pPr>
              <a:defRPr/>
            </a:pPr>
            <a:endParaRPr lang="en-US"/>
          </a:p>
        </p:txBody>
      </p:sp>
      <p:sp>
        <p:nvSpPr>
          <p:cNvPr id="11" name="Rectangle 13">
            <a:extLst>
              <a:ext uri="{FF2B5EF4-FFF2-40B4-BE49-F238E27FC236}">
                <a16:creationId xmlns:a16="http://schemas.microsoft.com/office/drawing/2014/main" id="{0FAE0810-DE74-72D3-76E6-90F6D4320726}"/>
              </a:ext>
            </a:extLst>
          </p:cNvPr>
          <p:cNvSpPr>
            <a:spLocks noGrp="1" noChangeArrowheads="1"/>
          </p:cNvSpPr>
          <p:nvPr>
            <p:ph type="ftr" sz="quarter" idx="11"/>
          </p:nvPr>
        </p:nvSpPr>
        <p:spPr/>
        <p:txBody>
          <a:bodyPr/>
          <a:lstStyle>
            <a:lvl1pPr>
              <a:defRPr/>
            </a:lvl1pPr>
          </a:lstStyle>
          <a:p>
            <a:pPr>
              <a:defRPr/>
            </a:pPr>
            <a:endParaRPr lang="en-US"/>
          </a:p>
        </p:txBody>
      </p:sp>
      <p:sp>
        <p:nvSpPr>
          <p:cNvPr id="12" name="Rectangle 14">
            <a:extLst>
              <a:ext uri="{FF2B5EF4-FFF2-40B4-BE49-F238E27FC236}">
                <a16:creationId xmlns:a16="http://schemas.microsoft.com/office/drawing/2014/main" id="{73B8ECB8-418E-496E-2BA4-0D9FDDAA2AFB}"/>
              </a:ext>
            </a:extLst>
          </p:cNvPr>
          <p:cNvSpPr>
            <a:spLocks noGrp="1" noChangeArrowheads="1"/>
          </p:cNvSpPr>
          <p:nvPr>
            <p:ph type="sldNum" sz="quarter" idx="12"/>
          </p:nvPr>
        </p:nvSpPr>
        <p:spPr/>
        <p:txBody>
          <a:bodyPr/>
          <a:lstStyle>
            <a:lvl1pPr>
              <a:defRPr/>
            </a:lvl1pPr>
          </a:lstStyle>
          <a:p>
            <a:fld id="{EAB87A34-C309-4A4E-A98F-660D458D72CF}" type="slidenum">
              <a:rPr lang="en-US" altLang="en-US"/>
              <a:pPr/>
              <a:t>‹#›</a:t>
            </a:fld>
            <a:endParaRPr lang="en-US" altLang="en-US"/>
          </a:p>
        </p:txBody>
      </p:sp>
    </p:spTree>
    <p:extLst>
      <p:ext uri="{BB962C8B-B14F-4D97-AF65-F5344CB8AC3E}">
        <p14:creationId xmlns:p14="http://schemas.microsoft.com/office/powerpoint/2010/main" val="2883523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a:extLst>
              <a:ext uri="{FF2B5EF4-FFF2-40B4-BE49-F238E27FC236}">
                <a16:creationId xmlns:a16="http://schemas.microsoft.com/office/drawing/2014/main" id="{9EC93D35-1060-8672-6CED-D3F20344963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3">
            <a:extLst>
              <a:ext uri="{FF2B5EF4-FFF2-40B4-BE49-F238E27FC236}">
                <a16:creationId xmlns:a16="http://schemas.microsoft.com/office/drawing/2014/main" id="{10E3D78C-7D8B-C243-3E7D-2E25D474057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4">
            <a:extLst>
              <a:ext uri="{FF2B5EF4-FFF2-40B4-BE49-F238E27FC236}">
                <a16:creationId xmlns:a16="http://schemas.microsoft.com/office/drawing/2014/main" id="{94E4DE1D-A1BA-EEE0-FA37-7ED7BCB3ECD0}"/>
              </a:ext>
            </a:extLst>
          </p:cNvPr>
          <p:cNvSpPr>
            <a:spLocks noGrp="1" noChangeArrowheads="1"/>
          </p:cNvSpPr>
          <p:nvPr>
            <p:ph type="sldNum" sz="quarter" idx="12"/>
          </p:nvPr>
        </p:nvSpPr>
        <p:spPr>
          <a:ln/>
        </p:spPr>
        <p:txBody>
          <a:bodyPr/>
          <a:lstStyle>
            <a:lvl1pPr>
              <a:defRPr/>
            </a:lvl1pPr>
          </a:lstStyle>
          <a:p>
            <a:fld id="{719BB31C-7E89-4BDC-B3FD-4EC541E46651}" type="slidenum">
              <a:rPr lang="en-US" altLang="en-US"/>
              <a:pPr/>
              <a:t>‹#›</a:t>
            </a:fld>
            <a:endParaRPr lang="en-US" altLang="en-US"/>
          </a:p>
        </p:txBody>
      </p:sp>
    </p:spTree>
    <p:extLst>
      <p:ext uri="{BB962C8B-B14F-4D97-AF65-F5344CB8AC3E}">
        <p14:creationId xmlns:p14="http://schemas.microsoft.com/office/powerpoint/2010/main" val="2114008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a:extLst>
              <a:ext uri="{FF2B5EF4-FFF2-40B4-BE49-F238E27FC236}">
                <a16:creationId xmlns:a16="http://schemas.microsoft.com/office/drawing/2014/main" id="{0D4BFD06-B784-E25C-A6D4-D8157E86FD0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3">
            <a:extLst>
              <a:ext uri="{FF2B5EF4-FFF2-40B4-BE49-F238E27FC236}">
                <a16:creationId xmlns:a16="http://schemas.microsoft.com/office/drawing/2014/main" id="{A2DE2C0B-9213-2243-4707-52E01E0D0A7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4">
            <a:extLst>
              <a:ext uri="{FF2B5EF4-FFF2-40B4-BE49-F238E27FC236}">
                <a16:creationId xmlns:a16="http://schemas.microsoft.com/office/drawing/2014/main" id="{054BB437-6B26-A837-5BB5-D2E3F1CD8D09}"/>
              </a:ext>
            </a:extLst>
          </p:cNvPr>
          <p:cNvSpPr>
            <a:spLocks noGrp="1" noChangeArrowheads="1"/>
          </p:cNvSpPr>
          <p:nvPr>
            <p:ph type="sldNum" sz="quarter" idx="12"/>
          </p:nvPr>
        </p:nvSpPr>
        <p:spPr>
          <a:ln/>
        </p:spPr>
        <p:txBody>
          <a:bodyPr/>
          <a:lstStyle>
            <a:lvl1pPr>
              <a:defRPr/>
            </a:lvl1pPr>
          </a:lstStyle>
          <a:p>
            <a:fld id="{717A3D38-EEA6-4ACC-920D-98E6F24D8A22}" type="slidenum">
              <a:rPr lang="en-US" altLang="en-US"/>
              <a:pPr/>
              <a:t>‹#›</a:t>
            </a:fld>
            <a:endParaRPr lang="en-US" altLang="en-US"/>
          </a:p>
        </p:txBody>
      </p:sp>
    </p:spTree>
    <p:extLst>
      <p:ext uri="{BB962C8B-B14F-4D97-AF65-F5344CB8AC3E}">
        <p14:creationId xmlns:p14="http://schemas.microsoft.com/office/powerpoint/2010/main" val="4089887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a:extLst>
              <a:ext uri="{FF2B5EF4-FFF2-40B4-BE49-F238E27FC236}">
                <a16:creationId xmlns:a16="http://schemas.microsoft.com/office/drawing/2014/main" id="{320FE43A-43E6-CE9A-AAF7-D3B8F463F55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3">
            <a:extLst>
              <a:ext uri="{FF2B5EF4-FFF2-40B4-BE49-F238E27FC236}">
                <a16:creationId xmlns:a16="http://schemas.microsoft.com/office/drawing/2014/main" id="{D08A9B99-5D4A-99FD-1159-05D444A8159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4">
            <a:extLst>
              <a:ext uri="{FF2B5EF4-FFF2-40B4-BE49-F238E27FC236}">
                <a16:creationId xmlns:a16="http://schemas.microsoft.com/office/drawing/2014/main" id="{17BF12B2-FE39-15C6-8156-E6153084308F}"/>
              </a:ext>
            </a:extLst>
          </p:cNvPr>
          <p:cNvSpPr>
            <a:spLocks noGrp="1" noChangeArrowheads="1"/>
          </p:cNvSpPr>
          <p:nvPr>
            <p:ph type="sldNum" sz="quarter" idx="12"/>
          </p:nvPr>
        </p:nvSpPr>
        <p:spPr>
          <a:ln/>
        </p:spPr>
        <p:txBody>
          <a:bodyPr/>
          <a:lstStyle>
            <a:lvl1pPr>
              <a:defRPr/>
            </a:lvl1pPr>
          </a:lstStyle>
          <a:p>
            <a:fld id="{96F8A2DD-4B63-448B-B835-B4D393615136}" type="slidenum">
              <a:rPr lang="en-US" altLang="en-US"/>
              <a:pPr/>
              <a:t>‹#›</a:t>
            </a:fld>
            <a:endParaRPr lang="en-US" altLang="en-US"/>
          </a:p>
        </p:txBody>
      </p:sp>
    </p:spTree>
    <p:extLst>
      <p:ext uri="{BB962C8B-B14F-4D97-AF65-F5344CB8AC3E}">
        <p14:creationId xmlns:p14="http://schemas.microsoft.com/office/powerpoint/2010/main" val="46615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2">
            <a:extLst>
              <a:ext uri="{FF2B5EF4-FFF2-40B4-BE49-F238E27FC236}">
                <a16:creationId xmlns:a16="http://schemas.microsoft.com/office/drawing/2014/main" id="{0903F8F2-6F31-21F0-09FB-4ACF4C6A0D2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3">
            <a:extLst>
              <a:ext uri="{FF2B5EF4-FFF2-40B4-BE49-F238E27FC236}">
                <a16:creationId xmlns:a16="http://schemas.microsoft.com/office/drawing/2014/main" id="{DD1FB48F-2C11-3E7A-7FCB-265B8DA6B00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4">
            <a:extLst>
              <a:ext uri="{FF2B5EF4-FFF2-40B4-BE49-F238E27FC236}">
                <a16:creationId xmlns:a16="http://schemas.microsoft.com/office/drawing/2014/main" id="{8B5450ED-C04A-ACCB-E1AE-3BE672A264E6}"/>
              </a:ext>
            </a:extLst>
          </p:cNvPr>
          <p:cNvSpPr>
            <a:spLocks noGrp="1" noChangeArrowheads="1"/>
          </p:cNvSpPr>
          <p:nvPr>
            <p:ph type="sldNum" sz="quarter" idx="12"/>
          </p:nvPr>
        </p:nvSpPr>
        <p:spPr>
          <a:ln/>
        </p:spPr>
        <p:txBody>
          <a:bodyPr/>
          <a:lstStyle>
            <a:lvl1pPr>
              <a:defRPr/>
            </a:lvl1pPr>
          </a:lstStyle>
          <a:p>
            <a:fld id="{A9BD6EEF-6664-4388-9E37-D8CEBA92B191}" type="slidenum">
              <a:rPr lang="en-US" altLang="en-US"/>
              <a:pPr/>
              <a:t>‹#›</a:t>
            </a:fld>
            <a:endParaRPr lang="en-US" altLang="en-US"/>
          </a:p>
        </p:txBody>
      </p:sp>
    </p:spTree>
    <p:extLst>
      <p:ext uri="{BB962C8B-B14F-4D97-AF65-F5344CB8AC3E}">
        <p14:creationId xmlns:p14="http://schemas.microsoft.com/office/powerpoint/2010/main" val="606607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a:extLst>
              <a:ext uri="{FF2B5EF4-FFF2-40B4-BE49-F238E27FC236}">
                <a16:creationId xmlns:a16="http://schemas.microsoft.com/office/drawing/2014/main" id="{ECD48D61-A03A-5D00-20C0-40FF2442208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0C503803-D537-D333-2F86-E856BB7B01D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4">
            <a:extLst>
              <a:ext uri="{FF2B5EF4-FFF2-40B4-BE49-F238E27FC236}">
                <a16:creationId xmlns:a16="http://schemas.microsoft.com/office/drawing/2014/main" id="{358707C3-6BE2-DB75-6F1A-E2A6B9F98742}"/>
              </a:ext>
            </a:extLst>
          </p:cNvPr>
          <p:cNvSpPr>
            <a:spLocks noGrp="1" noChangeArrowheads="1"/>
          </p:cNvSpPr>
          <p:nvPr>
            <p:ph type="sldNum" sz="quarter" idx="12"/>
          </p:nvPr>
        </p:nvSpPr>
        <p:spPr>
          <a:ln/>
        </p:spPr>
        <p:txBody>
          <a:bodyPr/>
          <a:lstStyle>
            <a:lvl1pPr>
              <a:defRPr/>
            </a:lvl1pPr>
          </a:lstStyle>
          <a:p>
            <a:fld id="{F5BAF7AE-7DAF-4C7B-B952-19274D58DEBC}" type="slidenum">
              <a:rPr lang="en-US" altLang="en-US"/>
              <a:pPr/>
              <a:t>‹#›</a:t>
            </a:fld>
            <a:endParaRPr lang="en-US" altLang="en-US"/>
          </a:p>
        </p:txBody>
      </p:sp>
    </p:spTree>
    <p:extLst>
      <p:ext uri="{BB962C8B-B14F-4D97-AF65-F5344CB8AC3E}">
        <p14:creationId xmlns:p14="http://schemas.microsoft.com/office/powerpoint/2010/main" val="3073468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2">
            <a:extLst>
              <a:ext uri="{FF2B5EF4-FFF2-40B4-BE49-F238E27FC236}">
                <a16:creationId xmlns:a16="http://schemas.microsoft.com/office/drawing/2014/main" id="{E99033D5-50F7-D6BD-5718-90819A39CB4F}"/>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13">
            <a:extLst>
              <a:ext uri="{FF2B5EF4-FFF2-40B4-BE49-F238E27FC236}">
                <a16:creationId xmlns:a16="http://schemas.microsoft.com/office/drawing/2014/main" id="{EEF75B27-4C31-CD60-0EBB-B47AB834419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14">
            <a:extLst>
              <a:ext uri="{FF2B5EF4-FFF2-40B4-BE49-F238E27FC236}">
                <a16:creationId xmlns:a16="http://schemas.microsoft.com/office/drawing/2014/main" id="{94DFF60A-1677-650D-3669-0B5BCC712E6A}"/>
              </a:ext>
            </a:extLst>
          </p:cNvPr>
          <p:cNvSpPr>
            <a:spLocks noGrp="1" noChangeArrowheads="1"/>
          </p:cNvSpPr>
          <p:nvPr>
            <p:ph type="sldNum" sz="quarter" idx="12"/>
          </p:nvPr>
        </p:nvSpPr>
        <p:spPr>
          <a:ln/>
        </p:spPr>
        <p:txBody>
          <a:bodyPr/>
          <a:lstStyle>
            <a:lvl1pPr>
              <a:defRPr/>
            </a:lvl1pPr>
          </a:lstStyle>
          <a:p>
            <a:fld id="{95BF209F-58CD-4CA2-99F8-8E6F92235955}" type="slidenum">
              <a:rPr lang="en-US" altLang="en-US"/>
              <a:pPr/>
              <a:t>‹#›</a:t>
            </a:fld>
            <a:endParaRPr lang="en-US" altLang="en-US"/>
          </a:p>
        </p:txBody>
      </p:sp>
    </p:spTree>
    <p:extLst>
      <p:ext uri="{BB962C8B-B14F-4D97-AF65-F5344CB8AC3E}">
        <p14:creationId xmlns:p14="http://schemas.microsoft.com/office/powerpoint/2010/main" val="2397995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2">
            <a:extLst>
              <a:ext uri="{FF2B5EF4-FFF2-40B4-BE49-F238E27FC236}">
                <a16:creationId xmlns:a16="http://schemas.microsoft.com/office/drawing/2014/main" id="{3C6BAD3D-FD5E-F87B-4F8E-D25255FE2B35}"/>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13">
            <a:extLst>
              <a:ext uri="{FF2B5EF4-FFF2-40B4-BE49-F238E27FC236}">
                <a16:creationId xmlns:a16="http://schemas.microsoft.com/office/drawing/2014/main" id="{C6B73184-B47C-416C-62B8-786BCC19768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14">
            <a:extLst>
              <a:ext uri="{FF2B5EF4-FFF2-40B4-BE49-F238E27FC236}">
                <a16:creationId xmlns:a16="http://schemas.microsoft.com/office/drawing/2014/main" id="{B3DF2FCD-0E56-AA4D-F13C-39D889A8E100}"/>
              </a:ext>
            </a:extLst>
          </p:cNvPr>
          <p:cNvSpPr>
            <a:spLocks noGrp="1" noChangeArrowheads="1"/>
          </p:cNvSpPr>
          <p:nvPr>
            <p:ph type="sldNum" sz="quarter" idx="12"/>
          </p:nvPr>
        </p:nvSpPr>
        <p:spPr>
          <a:ln/>
        </p:spPr>
        <p:txBody>
          <a:bodyPr/>
          <a:lstStyle>
            <a:lvl1pPr>
              <a:defRPr/>
            </a:lvl1pPr>
          </a:lstStyle>
          <a:p>
            <a:fld id="{C9223935-BD44-434C-A5DA-1F0C745C2D45}" type="slidenum">
              <a:rPr lang="en-US" altLang="en-US"/>
              <a:pPr/>
              <a:t>‹#›</a:t>
            </a:fld>
            <a:endParaRPr lang="en-US" altLang="en-US"/>
          </a:p>
        </p:txBody>
      </p:sp>
    </p:spTree>
    <p:extLst>
      <p:ext uri="{BB962C8B-B14F-4D97-AF65-F5344CB8AC3E}">
        <p14:creationId xmlns:p14="http://schemas.microsoft.com/office/powerpoint/2010/main" val="3740017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a:extLst>
              <a:ext uri="{FF2B5EF4-FFF2-40B4-BE49-F238E27FC236}">
                <a16:creationId xmlns:a16="http://schemas.microsoft.com/office/drawing/2014/main" id="{58513E72-DE3D-5B44-6C75-371578BCF251}"/>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13">
            <a:extLst>
              <a:ext uri="{FF2B5EF4-FFF2-40B4-BE49-F238E27FC236}">
                <a16:creationId xmlns:a16="http://schemas.microsoft.com/office/drawing/2014/main" id="{996D2D04-B0C5-42AA-EADE-9154E987C61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14">
            <a:extLst>
              <a:ext uri="{FF2B5EF4-FFF2-40B4-BE49-F238E27FC236}">
                <a16:creationId xmlns:a16="http://schemas.microsoft.com/office/drawing/2014/main" id="{897F9A13-1BD6-539B-E57B-BBC87FFF2178}"/>
              </a:ext>
            </a:extLst>
          </p:cNvPr>
          <p:cNvSpPr>
            <a:spLocks noGrp="1" noChangeArrowheads="1"/>
          </p:cNvSpPr>
          <p:nvPr>
            <p:ph type="sldNum" sz="quarter" idx="12"/>
          </p:nvPr>
        </p:nvSpPr>
        <p:spPr>
          <a:ln/>
        </p:spPr>
        <p:txBody>
          <a:bodyPr/>
          <a:lstStyle>
            <a:lvl1pPr>
              <a:defRPr/>
            </a:lvl1pPr>
          </a:lstStyle>
          <a:p>
            <a:fld id="{259C8A5D-D8E3-4E52-9BE7-3E894C4552E7}" type="slidenum">
              <a:rPr lang="en-US" altLang="en-US"/>
              <a:pPr/>
              <a:t>‹#›</a:t>
            </a:fld>
            <a:endParaRPr lang="en-US" altLang="en-US"/>
          </a:p>
        </p:txBody>
      </p:sp>
    </p:spTree>
    <p:extLst>
      <p:ext uri="{BB962C8B-B14F-4D97-AF65-F5344CB8AC3E}">
        <p14:creationId xmlns:p14="http://schemas.microsoft.com/office/powerpoint/2010/main" val="967520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2">
            <a:extLst>
              <a:ext uri="{FF2B5EF4-FFF2-40B4-BE49-F238E27FC236}">
                <a16:creationId xmlns:a16="http://schemas.microsoft.com/office/drawing/2014/main" id="{39AE5DFB-E901-FA9E-50BD-24E48831667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A8B8C3B3-AEA5-2188-C58E-4A91A5B7A31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4">
            <a:extLst>
              <a:ext uri="{FF2B5EF4-FFF2-40B4-BE49-F238E27FC236}">
                <a16:creationId xmlns:a16="http://schemas.microsoft.com/office/drawing/2014/main" id="{87BA02B5-4262-1475-16F8-EEAFB3EE9306}"/>
              </a:ext>
            </a:extLst>
          </p:cNvPr>
          <p:cNvSpPr>
            <a:spLocks noGrp="1" noChangeArrowheads="1"/>
          </p:cNvSpPr>
          <p:nvPr>
            <p:ph type="sldNum" sz="quarter" idx="12"/>
          </p:nvPr>
        </p:nvSpPr>
        <p:spPr>
          <a:ln/>
        </p:spPr>
        <p:txBody>
          <a:bodyPr/>
          <a:lstStyle>
            <a:lvl1pPr>
              <a:defRPr/>
            </a:lvl1pPr>
          </a:lstStyle>
          <a:p>
            <a:fld id="{C3DD0179-F83A-4956-98EA-1F733BD95F92}" type="slidenum">
              <a:rPr lang="en-US" altLang="en-US"/>
              <a:pPr/>
              <a:t>‹#›</a:t>
            </a:fld>
            <a:endParaRPr lang="en-US" altLang="en-US"/>
          </a:p>
        </p:txBody>
      </p:sp>
    </p:spTree>
    <p:extLst>
      <p:ext uri="{BB962C8B-B14F-4D97-AF65-F5344CB8AC3E}">
        <p14:creationId xmlns:p14="http://schemas.microsoft.com/office/powerpoint/2010/main" val="1549790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2">
            <a:extLst>
              <a:ext uri="{FF2B5EF4-FFF2-40B4-BE49-F238E27FC236}">
                <a16:creationId xmlns:a16="http://schemas.microsoft.com/office/drawing/2014/main" id="{03912A59-AE94-20E7-C56E-7EF5672EB24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E447F597-F0BE-DF48-2936-0BE944BB96A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4">
            <a:extLst>
              <a:ext uri="{FF2B5EF4-FFF2-40B4-BE49-F238E27FC236}">
                <a16:creationId xmlns:a16="http://schemas.microsoft.com/office/drawing/2014/main" id="{933B6ED9-C8F0-AA31-8B2F-A0A3F9B0C254}"/>
              </a:ext>
            </a:extLst>
          </p:cNvPr>
          <p:cNvSpPr>
            <a:spLocks noGrp="1" noChangeArrowheads="1"/>
          </p:cNvSpPr>
          <p:nvPr>
            <p:ph type="sldNum" sz="quarter" idx="12"/>
          </p:nvPr>
        </p:nvSpPr>
        <p:spPr>
          <a:ln/>
        </p:spPr>
        <p:txBody>
          <a:bodyPr/>
          <a:lstStyle>
            <a:lvl1pPr>
              <a:defRPr/>
            </a:lvl1pPr>
          </a:lstStyle>
          <a:p>
            <a:fld id="{71B82ADC-E335-41E6-8871-A7BED6D43284}" type="slidenum">
              <a:rPr lang="en-US" altLang="en-US"/>
              <a:pPr/>
              <a:t>‹#›</a:t>
            </a:fld>
            <a:endParaRPr lang="en-US" altLang="en-US"/>
          </a:p>
        </p:txBody>
      </p:sp>
    </p:spTree>
    <p:extLst>
      <p:ext uri="{BB962C8B-B14F-4D97-AF65-F5344CB8AC3E}">
        <p14:creationId xmlns:p14="http://schemas.microsoft.com/office/powerpoint/2010/main" val="1585449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074" name="Group 2">
            <a:extLst>
              <a:ext uri="{FF2B5EF4-FFF2-40B4-BE49-F238E27FC236}">
                <a16:creationId xmlns:a16="http://schemas.microsoft.com/office/drawing/2014/main" id="{DEF36475-41D8-7837-DFA0-9E77FCD04378}"/>
              </a:ext>
            </a:extLst>
          </p:cNvPr>
          <p:cNvGrpSpPr>
            <a:grpSpLocks/>
          </p:cNvGrpSpPr>
          <p:nvPr/>
        </p:nvGrpSpPr>
        <p:grpSpPr bwMode="auto">
          <a:xfrm>
            <a:off x="0" y="3902075"/>
            <a:ext cx="3400425" cy="2949575"/>
            <a:chOff x="0" y="2458"/>
            <a:chExt cx="2142" cy="1858"/>
          </a:xfrm>
        </p:grpSpPr>
        <p:sp>
          <p:nvSpPr>
            <p:cNvPr id="43011" name="Freeform 3">
              <a:extLst>
                <a:ext uri="{FF2B5EF4-FFF2-40B4-BE49-F238E27FC236}">
                  <a16:creationId xmlns:a16="http://schemas.microsoft.com/office/drawing/2014/main" id="{0BAFEB3B-3AC6-806B-4920-E71FA733928E}"/>
                </a:ext>
              </a:extLst>
            </p:cNvPr>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p>
          </p:txBody>
        </p:sp>
        <p:sp>
          <p:nvSpPr>
            <p:cNvPr id="43012" name="Freeform 4">
              <a:extLst>
                <a:ext uri="{FF2B5EF4-FFF2-40B4-BE49-F238E27FC236}">
                  <a16:creationId xmlns:a16="http://schemas.microsoft.com/office/drawing/2014/main" id="{1A947800-1AE9-24A2-740E-B63D084D05F4}"/>
                </a:ext>
              </a:extLst>
            </p:cNvPr>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pPr>
                <a:defRPr/>
              </a:pPr>
              <a:endParaRPr lang="en-US"/>
            </a:p>
          </p:txBody>
        </p:sp>
        <p:sp>
          <p:nvSpPr>
            <p:cNvPr id="43013" name="Freeform 5">
              <a:extLst>
                <a:ext uri="{FF2B5EF4-FFF2-40B4-BE49-F238E27FC236}">
                  <a16:creationId xmlns:a16="http://schemas.microsoft.com/office/drawing/2014/main" id="{66050360-7224-8F65-CCB5-34A19380A85F}"/>
                </a:ext>
              </a:extLst>
            </p:cNvPr>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p>
          </p:txBody>
        </p:sp>
        <p:sp>
          <p:nvSpPr>
            <p:cNvPr id="43014" name="Freeform 6">
              <a:extLst>
                <a:ext uri="{FF2B5EF4-FFF2-40B4-BE49-F238E27FC236}">
                  <a16:creationId xmlns:a16="http://schemas.microsoft.com/office/drawing/2014/main" id="{4F8C19AD-2217-0313-2C4F-8BBFDBE017DD}"/>
                </a:ext>
              </a:extLst>
            </p:cNvPr>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p>
          </p:txBody>
        </p:sp>
        <p:sp>
          <p:nvSpPr>
            <p:cNvPr id="43015" name="Oval 7">
              <a:extLst>
                <a:ext uri="{FF2B5EF4-FFF2-40B4-BE49-F238E27FC236}">
                  <a16:creationId xmlns:a16="http://schemas.microsoft.com/office/drawing/2014/main" id="{4B8B640F-9C11-E959-1BCD-4BE434D77A6F}"/>
                </a:ext>
              </a:extLst>
            </p:cNvPr>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pPr>
                <a:defRPr/>
              </a:pPr>
              <a:endParaRPr lang="en-US"/>
            </a:p>
          </p:txBody>
        </p:sp>
        <p:sp>
          <p:nvSpPr>
            <p:cNvPr id="43016" name="Oval 8">
              <a:extLst>
                <a:ext uri="{FF2B5EF4-FFF2-40B4-BE49-F238E27FC236}">
                  <a16:creationId xmlns:a16="http://schemas.microsoft.com/office/drawing/2014/main" id="{34833DC9-2DA3-BB82-43C5-6D90A24606E3}"/>
                </a:ext>
              </a:extLst>
            </p:cNvPr>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w="9525">
              <a:noFill/>
              <a:round/>
              <a:headEnd/>
              <a:tailEnd/>
            </a:ln>
            <a:effectLst/>
          </p:spPr>
          <p:txBody>
            <a:bodyPr/>
            <a:lstStyle/>
            <a:p>
              <a:pPr>
                <a:defRPr/>
              </a:pPr>
              <a:endParaRPr lang="en-US"/>
            </a:p>
          </p:txBody>
        </p:sp>
        <p:sp>
          <p:nvSpPr>
            <p:cNvPr id="43017" name="Oval 9">
              <a:extLst>
                <a:ext uri="{FF2B5EF4-FFF2-40B4-BE49-F238E27FC236}">
                  <a16:creationId xmlns:a16="http://schemas.microsoft.com/office/drawing/2014/main" id="{C28CE0C6-F48E-55FD-CE12-8E41D5AA7500}"/>
                </a:ext>
              </a:extLst>
            </p:cNvPr>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pPr>
                <a:defRPr/>
              </a:pPr>
              <a:endParaRPr lang="en-US"/>
            </a:p>
          </p:txBody>
        </p:sp>
      </p:grpSp>
      <p:sp>
        <p:nvSpPr>
          <p:cNvPr id="43018" name="Rectangle 10">
            <a:extLst>
              <a:ext uri="{FF2B5EF4-FFF2-40B4-BE49-F238E27FC236}">
                <a16:creationId xmlns:a16="http://schemas.microsoft.com/office/drawing/2014/main" id="{4E7EC23A-A14C-69AA-6827-D19D20D6AB89}"/>
              </a:ext>
            </a:extLst>
          </p:cNvPr>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a:t>Click to edit Master title style</a:t>
            </a:r>
          </a:p>
        </p:txBody>
      </p:sp>
      <p:sp>
        <p:nvSpPr>
          <p:cNvPr id="43019" name="Rectangle 11">
            <a:extLst>
              <a:ext uri="{FF2B5EF4-FFF2-40B4-BE49-F238E27FC236}">
                <a16:creationId xmlns:a16="http://schemas.microsoft.com/office/drawing/2014/main" id="{6AD901EC-C44A-C402-793E-1D6327D64EA0}"/>
              </a:ext>
            </a:extLst>
          </p:cNvPr>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3020" name="Rectangle 12">
            <a:extLst>
              <a:ext uri="{FF2B5EF4-FFF2-40B4-BE49-F238E27FC236}">
                <a16:creationId xmlns:a16="http://schemas.microsoft.com/office/drawing/2014/main" id="{124482C8-7EF8-B4AA-FB7F-F009880DB382}"/>
              </a:ext>
            </a:extLst>
          </p:cNvPr>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800000"/>
                  </a:outerShdw>
                </a:effectLst>
              </a:defRPr>
            </a:lvl1pPr>
          </a:lstStyle>
          <a:p>
            <a:pPr>
              <a:defRPr/>
            </a:pPr>
            <a:endParaRPr lang="en-US"/>
          </a:p>
        </p:txBody>
      </p:sp>
      <p:sp>
        <p:nvSpPr>
          <p:cNvPr id="43021" name="Rectangle 13">
            <a:extLst>
              <a:ext uri="{FF2B5EF4-FFF2-40B4-BE49-F238E27FC236}">
                <a16:creationId xmlns:a16="http://schemas.microsoft.com/office/drawing/2014/main" id="{39118BC3-1DB1-219E-6D3F-91F6ABB89CA1}"/>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800000"/>
                  </a:outerShdw>
                </a:effectLst>
              </a:defRPr>
            </a:lvl1pPr>
          </a:lstStyle>
          <a:p>
            <a:pPr>
              <a:defRPr/>
            </a:pPr>
            <a:endParaRPr lang="en-US"/>
          </a:p>
        </p:txBody>
      </p:sp>
      <p:sp>
        <p:nvSpPr>
          <p:cNvPr id="43022" name="Rectangle 14">
            <a:extLst>
              <a:ext uri="{FF2B5EF4-FFF2-40B4-BE49-F238E27FC236}">
                <a16:creationId xmlns:a16="http://schemas.microsoft.com/office/drawing/2014/main" id="{FC74DB01-943F-72EC-E075-8A56D912E4B5}"/>
              </a:ext>
            </a:extLst>
          </p:cNvPr>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800000"/>
                  </a:outerShdw>
                </a:effectLst>
              </a:defRPr>
            </a:lvl1pPr>
          </a:lstStyle>
          <a:p>
            <a:fld id="{E86EB5AF-0844-4E35-8F59-070C359AA7B1}"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98"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Times New Roman" pitchFamily="18" charset="0"/>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Times New Roman" pitchFamily="18" charset="0"/>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Times New Roman" pitchFamily="18" charset="0"/>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Times New Roman" pitchFamily="18"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Times New Roman" pitchFamily="18"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Times New Roman" pitchFamily="18"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Times New Roman" pitchFamily="18"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Times New Roman" pitchFamily="18" charset="0"/>
        </a:defRPr>
      </a:lvl9pPr>
    </p:titleStyle>
    <p:bodyStyle>
      <a:lvl1pPr marL="342900" indent="-342900" algn="l" rtl="0" eaLnBrk="0" fontAlgn="base" hangingPunct="0">
        <a:spcBef>
          <a:spcPct val="20000"/>
        </a:spcBef>
        <a:spcAft>
          <a:spcPct val="0"/>
        </a:spcAft>
        <a:buClr>
          <a:schemeClr val="hlink"/>
        </a:buClr>
        <a:buSzPct val="75000"/>
        <a:buFont typeface="Wingdings" panose="05000000000000000000" pitchFamily="2" charset="2"/>
        <a:buChar char="l"/>
        <a:defRPr sz="3200">
          <a:solidFill>
            <a:schemeClr val="tx1"/>
          </a:solidFill>
          <a:effectLst>
            <a:outerShdw blurRad="38100" dist="38100" dir="2700000" algn="tl">
              <a:srgbClr val="8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l"/>
        <a:defRPr sz="2800">
          <a:solidFill>
            <a:schemeClr val="tx1"/>
          </a:solidFill>
          <a:effectLst>
            <a:outerShdw blurRad="38100" dist="38100" dir="2700000" algn="tl">
              <a:srgbClr val="800000"/>
            </a:outerShdw>
          </a:effectLst>
          <a:latin typeface="+mn-lt"/>
        </a:defRPr>
      </a:lvl2pPr>
      <a:lvl3pPr marL="1143000" indent="-228600" algn="l" rtl="0" eaLnBrk="0" fontAlgn="base" hangingPunct="0">
        <a:spcBef>
          <a:spcPct val="20000"/>
        </a:spcBef>
        <a:spcAft>
          <a:spcPct val="0"/>
        </a:spcAft>
        <a:buClr>
          <a:schemeClr val="accent2"/>
        </a:buClr>
        <a:buSzPct val="75000"/>
        <a:buFont typeface="Wingdings" panose="05000000000000000000" pitchFamily="2" charset="2"/>
        <a:buChar char="l"/>
        <a:defRPr sz="2400">
          <a:solidFill>
            <a:schemeClr val="tx1"/>
          </a:solidFill>
          <a:effectLst>
            <a:outerShdw blurRad="38100" dist="38100" dir="2700000" algn="tl">
              <a:srgbClr val="800000"/>
            </a:outerShdw>
          </a:effectLst>
          <a:latin typeface="+mn-lt"/>
        </a:defRPr>
      </a:lvl3pPr>
      <a:lvl4pPr marL="1600200" indent="-228600" algn="l" rtl="0" eaLnBrk="0" fontAlgn="base" hangingPunct="0">
        <a:spcBef>
          <a:spcPct val="20000"/>
        </a:spcBef>
        <a:spcAft>
          <a:spcPct val="0"/>
        </a:spcAft>
        <a:buClr>
          <a:schemeClr val="folHlink"/>
        </a:buClr>
        <a:buSzPct val="75000"/>
        <a:buFont typeface="Wingdings" panose="05000000000000000000" pitchFamily="2" charset="2"/>
        <a:buChar char="l"/>
        <a:defRPr sz="2000">
          <a:solidFill>
            <a:schemeClr val="tx1"/>
          </a:solidFill>
          <a:effectLst>
            <a:outerShdw blurRad="38100" dist="38100" dir="2700000" algn="tl">
              <a:srgbClr val="800000"/>
            </a:outerShdw>
          </a:effectLst>
          <a:latin typeface="+mn-lt"/>
        </a:defRPr>
      </a:lvl4pPr>
      <a:lvl5pPr marL="2057400" indent="-228600" algn="l" rtl="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effectLst>
            <a:outerShdw blurRad="38100" dist="38100" dir="2700000" algn="tl">
              <a:srgbClr val="800000"/>
            </a:outerShdw>
          </a:effectLst>
          <a:latin typeface="+mn-lt"/>
        </a:defRPr>
      </a:lvl5pPr>
      <a:lvl6pPr marL="25146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800000"/>
            </a:outerShdw>
          </a:effectLst>
          <a:latin typeface="+mn-lt"/>
        </a:defRPr>
      </a:lvl6pPr>
      <a:lvl7pPr marL="29718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800000"/>
            </a:outerShdw>
          </a:effectLst>
          <a:latin typeface="+mn-lt"/>
        </a:defRPr>
      </a:lvl7pPr>
      <a:lvl8pPr marL="34290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800000"/>
            </a:outerShdw>
          </a:effectLst>
          <a:latin typeface="+mn-lt"/>
        </a:defRPr>
      </a:lvl8pPr>
      <a:lvl9pPr marL="38862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8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1.wmf"/></Relationships>
</file>

<file path=ppt/slides/_rels/slide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3.w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4.w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46DF7779-8315-BF19-952E-E8858414A96E}"/>
              </a:ext>
            </a:extLst>
          </p:cNvPr>
          <p:cNvSpPr>
            <a:spLocks noGrp="1" noChangeArrowheads="1"/>
          </p:cNvSpPr>
          <p:nvPr>
            <p:ph type="ctrTitle"/>
          </p:nvPr>
        </p:nvSpPr>
        <p:spPr>
          <a:xfrm>
            <a:off x="685800" y="1828800"/>
            <a:ext cx="7772400" cy="1143000"/>
          </a:xfrm>
          <a:effectLst>
            <a:outerShdw dist="107763" dir="2700000" algn="ctr" rotWithShape="0">
              <a:schemeClr val="bg2"/>
            </a:outerShdw>
          </a:effectLst>
        </p:spPr>
        <p:txBody>
          <a:bodyPr/>
          <a:lstStyle/>
          <a:p>
            <a:pPr eaLnBrk="1" hangingPunct="1">
              <a:defRPr/>
            </a:pPr>
            <a:r>
              <a:rPr lang="en-US" sz="8000" b="1" dirty="0">
                <a:effectLst/>
                <a:latin typeface="ZapfChan Bd BT" pitchFamily="66" charset="0"/>
              </a:rPr>
              <a:t>Almost Persuaded</a:t>
            </a:r>
            <a:endParaRPr lang="en-US" sz="5400" b="1" dirty="0"/>
          </a:p>
        </p:txBody>
      </p:sp>
      <p:sp>
        <p:nvSpPr>
          <p:cNvPr id="28675" name="Rectangle 3">
            <a:extLst>
              <a:ext uri="{FF2B5EF4-FFF2-40B4-BE49-F238E27FC236}">
                <a16:creationId xmlns:a16="http://schemas.microsoft.com/office/drawing/2014/main" id="{691116F0-621A-A5C2-3601-806CECE5AABB}"/>
              </a:ext>
            </a:extLst>
          </p:cNvPr>
          <p:cNvSpPr>
            <a:spLocks noGrp="1" noChangeArrowheads="1"/>
          </p:cNvSpPr>
          <p:nvPr>
            <p:ph type="subTitle" idx="1"/>
          </p:nvPr>
        </p:nvSpPr>
        <p:spPr>
          <a:xfrm>
            <a:off x="152400" y="3429000"/>
            <a:ext cx="8763000" cy="3200400"/>
          </a:xfrm>
          <a:effectLst>
            <a:outerShdw dist="89803" dir="2700000" algn="ctr" rotWithShape="0">
              <a:schemeClr val="bg2"/>
            </a:outerShdw>
          </a:effectLst>
        </p:spPr>
        <p:txBody>
          <a:bodyPr/>
          <a:lstStyle/>
          <a:p>
            <a:pPr eaLnBrk="1" hangingPunct="1">
              <a:defRPr/>
            </a:pPr>
            <a:r>
              <a:rPr lang="en-US" sz="5400" b="1" i="1" dirty="0">
                <a:effectLst/>
              </a:rPr>
              <a:t>Acts 26:27-29</a:t>
            </a:r>
          </a:p>
          <a:p>
            <a:pPr eaLnBrk="1" hangingPunct="1">
              <a:defRPr/>
            </a:pPr>
            <a:endParaRPr lang="en-US" b="1" i="1" dirty="0">
              <a:effectLst/>
            </a:endParaRPr>
          </a:p>
          <a:p>
            <a:pPr eaLnBrk="1" hangingPunct="1">
              <a:defRPr/>
            </a:pPr>
            <a:endParaRPr lang="en-US" b="1" i="1" dirty="0">
              <a:effectLst/>
            </a:endParaRPr>
          </a:p>
          <a:p>
            <a:pPr eaLnBrk="1" hangingPunct="1">
              <a:defRPr/>
            </a:pPr>
            <a:r>
              <a:rPr lang="en-US" b="1" dirty="0">
                <a:solidFill>
                  <a:schemeClr val="tx1">
                    <a:lumMod val="95000"/>
                  </a:schemeClr>
                </a:solidFill>
                <a:effectLst/>
              </a:rPr>
              <a:t>(All Scripture NASB1995</a:t>
            </a:r>
            <a:br>
              <a:rPr lang="en-US" b="1" dirty="0">
                <a:solidFill>
                  <a:schemeClr val="tx1">
                    <a:lumMod val="95000"/>
                  </a:schemeClr>
                </a:solidFill>
                <a:effectLst/>
              </a:rPr>
            </a:br>
            <a:r>
              <a:rPr lang="en-US" b="1" dirty="0">
                <a:solidFill>
                  <a:schemeClr val="tx1">
                    <a:lumMod val="95000"/>
                  </a:schemeClr>
                </a:solidFill>
                <a:effectLst/>
              </a:rPr>
              <a:t> unless otherwise noted)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20687AA4-FEC4-CBF9-797A-7B78AED1AEF0}"/>
              </a:ext>
            </a:extLst>
          </p:cNvPr>
          <p:cNvSpPr>
            <a:spLocks noGrp="1" noChangeArrowheads="1"/>
          </p:cNvSpPr>
          <p:nvPr>
            <p:ph type="title"/>
          </p:nvPr>
        </p:nvSpPr>
        <p:spPr>
          <a:xfrm>
            <a:off x="457200" y="381000"/>
            <a:ext cx="8229600" cy="1371600"/>
          </a:xfrm>
          <a:effectLst>
            <a:outerShdw dist="107763" dir="2700000" algn="ctr" rotWithShape="0">
              <a:schemeClr val="bg2"/>
            </a:outerShdw>
          </a:effectLst>
        </p:spPr>
        <p:txBody>
          <a:bodyPr/>
          <a:lstStyle/>
          <a:p>
            <a:pPr eaLnBrk="1" hangingPunct="1">
              <a:defRPr/>
            </a:pPr>
            <a:r>
              <a:rPr lang="en-US" sz="4800" b="1" dirty="0">
                <a:effectLst/>
              </a:rPr>
              <a:t>RICH RULER:</a:t>
            </a:r>
            <a:br>
              <a:rPr lang="en-US" sz="4800" b="1" dirty="0">
                <a:effectLst/>
              </a:rPr>
            </a:br>
            <a:r>
              <a:rPr lang="en-US" sz="4800" b="1" dirty="0">
                <a:effectLst/>
              </a:rPr>
              <a:t>Materialism Over Salvation</a:t>
            </a:r>
            <a:endParaRPr lang="en-US" dirty="0"/>
          </a:p>
        </p:txBody>
      </p:sp>
      <p:sp>
        <p:nvSpPr>
          <p:cNvPr id="34819" name="Rectangle 3">
            <a:extLst>
              <a:ext uri="{FF2B5EF4-FFF2-40B4-BE49-F238E27FC236}">
                <a16:creationId xmlns:a16="http://schemas.microsoft.com/office/drawing/2014/main" id="{4D110631-B122-9250-42CB-D0B5714F27EC}"/>
              </a:ext>
            </a:extLst>
          </p:cNvPr>
          <p:cNvSpPr>
            <a:spLocks noGrp="1" noChangeArrowheads="1"/>
          </p:cNvSpPr>
          <p:nvPr>
            <p:ph type="body" idx="1"/>
          </p:nvPr>
        </p:nvSpPr>
        <p:spPr>
          <a:xfrm>
            <a:off x="76200" y="2286000"/>
            <a:ext cx="8991600" cy="3336758"/>
          </a:xfrm>
        </p:spPr>
        <p:txBody>
          <a:bodyPr/>
          <a:lstStyle/>
          <a:p>
            <a:pPr eaLnBrk="1" hangingPunct="1">
              <a:buClr>
                <a:schemeClr val="tx2"/>
              </a:buClr>
            </a:pPr>
            <a:r>
              <a:rPr lang="en-US" altLang="en-US" sz="3600" dirty="0">
                <a:effectLst/>
              </a:rPr>
              <a:t>Rich ruler wanted salvation, but not enough</a:t>
            </a:r>
          </a:p>
          <a:p>
            <a:pPr eaLnBrk="1" hangingPunct="1">
              <a:buClr>
                <a:schemeClr val="tx2"/>
              </a:buClr>
            </a:pPr>
            <a:r>
              <a:rPr lang="en-US" altLang="en-US" sz="3600" dirty="0">
                <a:effectLst/>
              </a:rPr>
              <a:t>Not willing to put Lord above material things</a:t>
            </a:r>
          </a:p>
          <a:p>
            <a:pPr eaLnBrk="1" hangingPunct="1">
              <a:buClr>
                <a:schemeClr val="tx2"/>
              </a:buClr>
            </a:pPr>
            <a:r>
              <a:rPr lang="en-US" altLang="en-US" sz="3600" dirty="0">
                <a:effectLst/>
              </a:rPr>
              <a:t>Jesus requires the priority of spiritual service over all material concerns </a:t>
            </a:r>
            <a:br>
              <a:rPr lang="en-US" altLang="en-US" sz="3600" dirty="0">
                <a:effectLst/>
              </a:rPr>
            </a:br>
            <a:r>
              <a:rPr lang="en-US" altLang="en-US" sz="3600" dirty="0">
                <a:effectLst/>
              </a:rPr>
              <a:t>(</a:t>
            </a:r>
            <a:r>
              <a:rPr lang="en-US" altLang="en-US" sz="3600" b="1" i="1" dirty="0">
                <a:solidFill>
                  <a:srgbClr val="FFFF99"/>
                </a:solidFill>
                <a:effectLst/>
              </a:rPr>
              <a:t>Matthew 6:19-33;16:24</a:t>
            </a:r>
            <a:r>
              <a:rPr lang="en-US" altLang="en-US" sz="3600" dirty="0">
                <a:effectLst/>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slide(fromBottom)">
                                      <p:cBhvr>
                                        <p:cTn id="7" dur="500"/>
                                        <p:tgtEl>
                                          <p:spTgt spid="348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4819">
                                            <p:txEl>
                                              <p:pRg st="1" end="1"/>
                                            </p:txEl>
                                          </p:spTgt>
                                        </p:tgtEl>
                                        <p:attrNameLst>
                                          <p:attrName>style.visibility</p:attrName>
                                        </p:attrNameLst>
                                      </p:cBhvr>
                                      <p:to>
                                        <p:strVal val="visible"/>
                                      </p:to>
                                    </p:set>
                                    <p:animEffect transition="in" filter="slide(fromBottom)">
                                      <p:cBhvr>
                                        <p:cTn id="12" dur="500"/>
                                        <p:tgtEl>
                                          <p:spTgt spid="3481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4819">
                                            <p:txEl>
                                              <p:pRg st="2" end="2"/>
                                            </p:txEl>
                                          </p:spTgt>
                                        </p:tgtEl>
                                        <p:attrNameLst>
                                          <p:attrName>style.visibility</p:attrName>
                                        </p:attrNameLst>
                                      </p:cBhvr>
                                      <p:to>
                                        <p:strVal val="visible"/>
                                      </p:to>
                                    </p:set>
                                    <p:animEffect transition="in" filter="slide(fromBottom)">
                                      <p:cBhvr>
                                        <p:cTn id="17" dur="500"/>
                                        <p:tgtEl>
                                          <p:spTgt spid="348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E73BADA4-E8F3-5307-27DE-BC7A447790AE}"/>
            </a:ext>
          </a:extLst>
        </p:cNvPr>
        <p:cNvGrpSpPr/>
        <p:nvPr/>
      </p:nvGrpSpPr>
      <p:grpSpPr>
        <a:xfrm>
          <a:off x="0" y="0"/>
          <a:ext cx="0" cy="0"/>
          <a:chOff x="0" y="0"/>
          <a:chExt cx="0" cy="0"/>
        </a:xfrm>
      </p:grpSpPr>
      <p:sp>
        <p:nvSpPr>
          <p:cNvPr id="34818" name="Rectangle 2">
            <a:extLst>
              <a:ext uri="{FF2B5EF4-FFF2-40B4-BE49-F238E27FC236}">
                <a16:creationId xmlns:a16="http://schemas.microsoft.com/office/drawing/2014/main" id="{A3D172B8-E7FA-5117-84B6-2E6889E24C59}"/>
              </a:ext>
            </a:extLst>
          </p:cNvPr>
          <p:cNvSpPr>
            <a:spLocks noGrp="1" noChangeArrowheads="1"/>
          </p:cNvSpPr>
          <p:nvPr>
            <p:ph type="title"/>
          </p:nvPr>
        </p:nvSpPr>
        <p:spPr>
          <a:xfrm>
            <a:off x="457200" y="381000"/>
            <a:ext cx="8229600" cy="1371600"/>
          </a:xfrm>
          <a:effectLst>
            <a:outerShdw dist="107763" dir="2700000" algn="ctr" rotWithShape="0">
              <a:schemeClr val="bg2"/>
            </a:outerShdw>
          </a:effectLst>
        </p:spPr>
        <p:txBody>
          <a:bodyPr/>
          <a:lstStyle/>
          <a:p>
            <a:pPr eaLnBrk="1" hangingPunct="1">
              <a:defRPr/>
            </a:pPr>
            <a:r>
              <a:rPr lang="en-US" sz="4800" b="1" dirty="0">
                <a:effectLst/>
              </a:rPr>
              <a:t>RICH RULER:</a:t>
            </a:r>
            <a:br>
              <a:rPr lang="en-US" sz="4800" b="1" dirty="0">
                <a:effectLst/>
              </a:rPr>
            </a:br>
            <a:r>
              <a:rPr lang="en-US" sz="4800" b="1" dirty="0">
                <a:effectLst/>
              </a:rPr>
              <a:t>Materialism Over Salvation</a:t>
            </a:r>
            <a:endParaRPr lang="en-US" dirty="0"/>
          </a:p>
        </p:txBody>
      </p:sp>
      <p:sp>
        <p:nvSpPr>
          <p:cNvPr id="34819" name="Rectangle 3">
            <a:extLst>
              <a:ext uri="{FF2B5EF4-FFF2-40B4-BE49-F238E27FC236}">
                <a16:creationId xmlns:a16="http://schemas.microsoft.com/office/drawing/2014/main" id="{0D7EEE03-038E-F7B7-14BE-4E679FCC57BF}"/>
              </a:ext>
            </a:extLst>
          </p:cNvPr>
          <p:cNvSpPr>
            <a:spLocks noGrp="1" noChangeArrowheads="1"/>
          </p:cNvSpPr>
          <p:nvPr>
            <p:ph type="body" idx="1"/>
          </p:nvPr>
        </p:nvSpPr>
        <p:spPr>
          <a:xfrm>
            <a:off x="152400" y="2133600"/>
            <a:ext cx="8991600" cy="3810000"/>
          </a:xfrm>
        </p:spPr>
        <p:txBody>
          <a:bodyPr/>
          <a:lstStyle/>
          <a:p>
            <a:pPr eaLnBrk="1" hangingPunct="1">
              <a:buClr>
                <a:schemeClr val="tx2"/>
              </a:buClr>
            </a:pPr>
            <a:r>
              <a:rPr lang="en-US" altLang="en-US" sz="3600" dirty="0">
                <a:effectLst/>
              </a:rPr>
              <a:t>Must follow example of Moses </a:t>
            </a:r>
            <a:br>
              <a:rPr lang="en-US" altLang="en-US" sz="3600" dirty="0">
                <a:effectLst/>
              </a:rPr>
            </a:br>
            <a:r>
              <a:rPr lang="en-US" altLang="en-US" sz="3600" dirty="0">
                <a:effectLst/>
              </a:rPr>
              <a:t>(</a:t>
            </a:r>
            <a:r>
              <a:rPr lang="en-US" altLang="en-US" sz="3600" b="1" i="1" dirty="0">
                <a:solidFill>
                  <a:srgbClr val="FFFF99"/>
                </a:solidFill>
                <a:effectLst/>
              </a:rPr>
              <a:t>Hebrews 11:24-26</a:t>
            </a:r>
            <a:r>
              <a:rPr lang="en-US" altLang="en-US" sz="3600" dirty="0">
                <a:effectLst/>
              </a:rPr>
              <a:t>)</a:t>
            </a:r>
          </a:p>
          <a:p>
            <a:pPr eaLnBrk="1" hangingPunct="1">
              <a:buClr>
                <a:schemeClr val="tx2"/>
              </a:buClr>
            </a:pPr>
            <a:r>
              <a:rPr lang="en-US" altLang="en-US" sz="3600" dirty="0">
                <a:effectLst/>
              </a:rPr>
              <a:t>Reminder concerning wealth</a:t>
            </a:r>
            <a:br>
              <a:rPr lang="en-US" altLang="en-US" sz="3600" dirty="0">
                <a:effectLst/>
              </a:rPr>
            </a:br>
            <a:r>
              <a:rPr lang="en-US" altLang="en-US" sz="3600" dirty="0">
                <a:effectLst/>
              </a:rPr>
              <a:t>(</a:t>
            </a:r>
            <a:r>
              <a:rPr lang="en-US" altLang="en-US" sz="3600" b="1" i="1" dirty="0">
                <a:solidFill>
                  <a:srgbClr val="FFFF99"/>
                </a:solidFill>
                <a:effectLst/>
              </a:rPr>
              <a:t>1 Timothy 6:7-10</a:t>
            </a:r>
            <a:r>
              <a:rPr lang="en-US" altLang="en-US" sz="3600" dirty="0">
                <a:effectLst/>
              </a:rPr>
              <a:t>)</a:t>
            </a:r>
          </a:p>
          <a:p>
            <a:pPr eaLnBrk="1" hangingPunct="1">
              <a:buClr>
                <a:schemeClr val="tx2"/>
              </a:buClr>
            </a:pPr>
            <a:r>
              <a:rPr lang="en-US" altLang="en-US" sz="3600" dirty="0">
                <a:effectLst/>
              </a:rPr>
              <a:t>Materialism: Purse with holes </a:t>
            </a:r>
            <a:br>
              <a:rPr lang="en-US" altLang="en-US" sz="3600" dirty="0">
                <a:effectLst/>
              </a:rPr>
            </a:br>
            <a:r>
              <a:rPr lang="en-US" altLang="en-US" sz="3600" dirty="0">
                <a:effectLst/>
              </a:rPr>
              <a:t>(</a:t>
            </a:r>
            <a:r>
              <a:rPr lang="en-US" altLang="en-US" sz="3600" b="1" i="1" dirty="0">
                <a:solidFill>
                  <a:srgbClr val="FFFF99"/>
                </a:solidFill>
                <a:effectLst/>
              </a:rPr>
              <a:t>Haggai 1:4-6 – “bag with holes” NKJV</a:t>
            </a:r>
            <a:r>
              <a:rPr lang="en-US" altLang="en-US" sz="3600" dirty="0">
                <a:effectLst/>
              </a:rPr>
              <a:t>)</a:t>
            </a:r>
          </a:p>
        </p:txBody>
      </p:sp>
    </p:spTree>
    <p:extLst>
      <p:ext uri="{BB962C8B-B14F-4D97-AF65-F5344CB8AC3E}">
        <p14:creationId xmlns:p14="http://schemas.microsoft.com/office/powerpoint/2010/main" val="35905413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slide(fromBottom)">
                                      <p:cBhvr>
                                        <p:cTn id="7" dur="500"/>
                                        <p:tgtEl>
                                          <p:spTgt spid="348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4819">
                                            <p:txEl>
                                              <p:pRg st="1" end="1"/>
                                            </p:txEl>
                                          </p:spTgt>
                                        </p:tgtEl>
                                        <p:attrNameLst>
                                          <p:attrName>style.visibility</p:attrName>
                                        </p:attrNameLst>
                                      </p:cBhvr>
                                      <p:to>
                                        <p:strVal val="visible"/>
                                      </p:to>
                                    </p:set>
                                    <p:animEffect transition="in" filter="slide(fromBottom)">
                                      <p:cBhvr>
                                        <p:cTn id="12" dur="500"/>
                                        <p:tgtEl>
                                          <p:spTgt spid="3481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4819">
                                            <p:txEl>
                                              <p:pRg st="2" end="2"/>
                                            </p:txEl>
                                          </p:spTgt>
                                        </p:tgtEl>
                                        <p:attrNameLst>
                                          <p:attrName>style.visibility</p:attrName>
                                        </p:attrNameLst>
                                      </p:cBhvr>
                                      <p:to>
                                        <p:strVal val="visible"/>
                                      </p:to>
                                    </p:set>
                                    <p:animEffect transition="in" filter="slide(fromBottom)">
                                      <p:cBhvr>
                                        <p:cTn id="17" dur="500"/>
                                        <p:tgtEl>
                                          <p:spTgt spid="348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768B6D35-946D-FF5E-D29E-A1E9548352D2}"/>
              </a:ext>
            </a:extLst>
          </p:cNvPr>
          <p:cNvSpPr>
            <a:spLocks noGrp="1" noChangeArrowheads="1"/>
          </p:cNvSpPr>
          <p:nvPr>
            <p:ph type="title"/>
          </p:nvPr>
        </p:nvSpPr>
        <p:spPr>
          <a:xfrm>
            <a:off x="381000" y="710406"/>
            <a:ext cx="8229600" cy="5437187"/>
          </a:xfrm>
          <a:effectLst>
            <a:outerShdw dist="107763" dir="2700000" algn="ctr" rotWithShape="0">
              <a:schemeClr val="bg2"/>
            </a:outerShdw>
          </a:effectLst>
        </p:spPr>
        <p:txBody>
          <a:bodyPr/>
          <a:lstStyle/>
          <a:p>
            <a:pPr eaLnBrk="1" hangingPunct="1">
              <a:defRPr/>
            </a:pPr>
            <a:r>
              <a:rPr lang="en-US" sz="8000" b="1" dirty="0">
                <a:effectLst/>
              </a:rPr>
              <a:t>Antonius Felix </a:t>
            </a:r>
            <a:br>
              <a:rPr lang="en-US" sz="5400" b="1" dirty="0">
                <a:effectLst/>
              </a:rPr>
            </a:br>
            <a:r>
              <a:rPr lang="en-US" sz="5400" b="1" dirty="0">
                <a:effectLst/>
              </a:rPr>
              <a:t>Roman governor of Judea from 52 to 60 AD</a:t>
            </a:r>
            <a:br>
              <a:rPr lang="en-US" sz="5400" b="1" dirty="0">
                <a:effectLst/>
              </a:rPr>
            </a:br>
            <a:r>
              <a:rPr lang="en-US" sz="5400" b="1" dirty="0">
                <a:effectLst/>
              </a:rPr>
              <a:t> </a:t>
            </a:r>
            <a:br>
              <a:rPr lang="en-US" sz="5400" b="1" dirty="0">
                <a:effectLst/>
              </a:rPr>
            </a:br>
            <a:r>
              <a:rPr lang="en-US" sz="5400" b="1" dirty="0">
                <a:effectLst/>
              </a:rPr>
              <a:t>(</a:t>
            </a:r>
            <a:r>
              <a:rPr lang="en-US" sz="5400" b="1" i="1" dirty="0">
                <a:effectLst/>
              </a:rPr>
              <a:t>Acts 24:24-27</a:t>
            </a:r>
            <a:r>
              <a:rPr lang="en-US" sz="5400" b="1" dirty="0">
                <a:effectLst/>
              </a:rPr>
              <a:t>)</a:t>
            </a:r>
            <a:endParaRPr lang="en-US"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F1B1A37C-A835-9C2A-1888-5AAFD77CBAA7}"/>
              </a:ext>
            </a:extLst>
          </p:cNvPr>
          <p:cNvSpPr>
            <a:spLocks noGrp="1" noChangeArrowheads="1"/>
          </p:cNvSpPr>
          <p:nvPr>
            <p:ph type="title"/>
          </p:nvPr>
        </p:nvSpPr>
        <p:spPr>
          <a:xfrm>
            <a:off x="457200" y="152400"/>
            <a:ext cx="8229600" cy="1139825"/>
          </a:xfrm>
          <a:effectLst>
            <a:outerShdw dist="107763" dir="2700000" algn="ctr" rotWithShape="0">
              <a:schemeClr val="bg2"/>
            </a:outerShdw>
          </a:effectLst>
        </p:spPr>
        <p:txBody>
          <a:bodyPr/>
          <a:lstStyle/>
          <a:p>
            <a:pPr eaLnBrk="1" hangingPunct="1">
              <a:defRPr/>
            </a:pPr>
            <a:r>
              <a:rPr lang="en-US" sz="4800" b="1" dirty="0">
                <a:effectLst/>
              </a:rPr>
              <a:t>FELIX: Fearful, But Delaying</a:t>
            </a:r>
            <a:endParaRPr lang="en-US" b="1" dirty="0"/>
          </a:p>
        </p:txBody>
      </p:sp>
      <p:sp>
        <p:nvSpPr>
          <p:cNvPr id="32771" name="Rectangle 3">
            <a:extLst>
              <a:ext uri="{FF2B5EF4-FFF2-40B4-BE49-F238E27FC236}">
                <a16:creationId xmlns:a16="http://schemas.microsoft.com/office/drawing/2014/main" id="{828CC2E8-8246-C769-D90E-E75DAA20434F}"/>
              </a:ext>
            </a:extLst>
          </p:cNvPr>
          <p:cNvSpPr>
            <a:spLocks noGrp="1" noChangeArrowheads="1"/>
          </p:cNvSpPr>
          <p:nvPr>
            <p:ph type="body" idx="1"/>
          </p:nvPr>
        </p:nvSpPr>
        <p:spPr>
          <a:xfrm>
            <a:off x="0" y="1219200"/>
            <a:ext cx="8915400" cy="5442284"/>
          </a:xfrm>
        </p:spPr>
        <p:txBody>
          <a:bodyPr/>
          <a:lstStyle/>
          <a:p>
            <a:pPr eaLnBrk="1" hangingPunct="1">
              <a:buClr>
                <a:schemeClr val="tx2"/>
              </a:buClr>
              <a:defRPr/>
            </a:pPr>
            <a:r>
              <a:rPr lang="en-US" sz="3600" dirty="0">
                <a:effectLst/>
              </a:rPr>
              <a:t>Felix was moved by first hearing of gospel.</a:t>
            </a:r>
          </a:p>
          <a:p>
            <a:pPr eaLnBrk="1" hangingPunct="1">
              <a:buClr>
                <a:schemeClr val="tx2"/>
              </a:buClr>
              <a:defRPr/>
            </a:pPr>
            <a:r>
              <a:rPr lang="en-US" sz="3600" dirty="0">
                <a:effectLst/>
              </a:rPr>
              <a:t>But delay made his heart grow cold to truth.</a:t>
            </a:r>
          </a:p>
          <a:p>
            <a:pPr eaLnBrk="1" hangingPunct="1">
              <a:buClr>
                <a:schemeClr val="tx2"/>
              </a:buClr>
              <a:defRPr/>
            </a:pPr>
            <a:r>
              <a:rPr lang="en-US" sz="3600" dirty="0">
                <a:effectLst/>
              </a:rPr>
              <a:t>We do not have any assurance of tomorrow. (</a:t>
            </a:r>
            <a:r>
              <a:rPr lang="en-US" sz="3600" b="1" i="1" dirty="0">
                <a:solidFill>
                  <a:srgbClr val="FFFF99"/>
                </a:solidFill>
                <a:effectLst/>
              </a:rPr>
              <a:t>James 4:13-17</a:t>
            </a:r>
            <a:r>
              <a:rPr lang="en-US" sz="3600" dirty="0">
                <a:effectLst/>
              </a:rPr>
              <a:t>)</a:t>
            </a:r>
          </a:p>
          <a:p>
            <a:pPr eaLnBrk="1" hangingPunct="1">
              <a:buClr>
                <a:schemeClr val="tx2"/>
              </a:buClr>
              <a:defRPr/>
            </a:pPr>
            <a:r>
              <a:rPr lang="en-US" sz="3600" dirty="0">
                <a:effectLst/>
              </a:rPr>
              <a:t>Procrastination before obeying shows that other things take priority. (</a:t>
            </a:r>
            <a:r>
              <a:rPr lang="en-US" sz="3600" b="1" i="1" dirty="0">
                <a:solidFill>
                  <a:srgbClr val="FFFF99"/>
                </a:solidFill>
                <a:effectLst/>
              </a:rPr>
              <a:t>Luke 9:57-62</a:t>
            </a:r>
            <a:r>
              <a:rPr lang="en-US" sz="3600" dirty="0">
                <a:effectLst/>
              </a:rPr>
              <a:t>)</a:t>
            </a:r>
          </a:p>
          <a:p>
            <a:pPr eaLnBrk="1" hangingPunct="1">
              <a:buClr>
                <a:schemeClr val="tx2"/>
              </a:buClr>
              <a:defRPr/>
            </a:pPr>
            <a:r>
              <a:rPr lang="en-US" sz="3600" dirty="0">
                <a:effectLst/>
              </a:rPr>
              <a:t>If truth is rejected as people close their minds, it is not due to the Bible’s lack of clarity. (</a:t>
            </a:r>
            <a:r>
              <a:rPr lang="en-US" sz="3600" b="1" i="1" dirty="0">
                <a:solidFill>
                  <a:srgbClr val="FFFF99"/>
                </a:solidFill>
                <a:effectLst/>
              </a:rPr>
              <a:t>Acts 28:23-28</a:t>
            </a:r>
            <a:r>
              <a:rPr lang="en-US" sz="3600" dirty="0">
                <a:effectLst/>
              </a:rPr>
              <a:t>)</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slide(fromBottom)">
                                      <p:cBhvr>
                                        <p:cTn id="7" dur="500"/>
                                        <p:tgtEl>
                                          <p:spTgt spid="327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2771">
                                            <p:txEl>
                                              <p:pRg st="1" end="1"/>
                                            </p:txEl>
                                          </p:spTgt>
                                        </p:tgtEl>
                                        <p:attrNameLst>
                                          <p:attrName>style.visibility</p:attrName>
                                        </p:attrNameLst>
                                      </p:cBhvr>
                                      <p:to>
                                        <p:strVal val="visible"/>
                                      </p:to>
                                    </p:set>
                                    <p:animEffect transition="in" filter="slide(fromBottom)">
                                      <p:cBhvr>
                                        <p:cTn id="12" dur="500"/>
                                        <p:tgtEl>
                                          <p:spTgt spid="327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2771">
                                            <p:txEl>
                                              <p:pRg st="2" end="2"/>
                                            </p:txEl>
                                          </p:spTgt>
                                        </p:tgtEl>
                                        <p:attrNameLst>
                                          <p:attrName>style.visibility</p:attrName>
                                        </p:attrNameLst>
                                      </p:cBhvr>
                                      <p:to>
                                        <p:strVal val="visible"/>
                                      </p:to>
                                    </p:set>
                                    <p:animEffect transition="in" filter="slide(fromBottom)">
                                      <p:cBhvr>
                                        <p:cTn id="17" dur="500"/>
                                        <p:tgtEl>
                                          <p:spTgt spid="3277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2771">
                                            <p:txEl>
                                              <p:pRg st="3" end="3"/>
                                            </p:txEl>
                                          </p:spTgt>
                                        </p:tgtEl>
                                        <p:attrNameLst>
                                          <p:attrName>style.visibility</p:attrName>
                                        </p:attrNameLst>
                                      </p:cBhvr>
                                      <p:to>
                                        <p:strVal val="visible"/>
                                      </p:to>
                                    </p:set>
                                    <p:animEffect transition="in" filter="slide(fromBottom)">
                                      <p:cBhvr>
                                        <p:cTn id="22" dur="500"/>
                                        <p:tgtEl>
                                          <p:spTgt spid="3277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32771">
                                            <p:txEl>
                                              <p:pRg st="4" end="4"/>
                                            </p:txEl>
                                          </p:spTgt>
                                        </p:tgtEl>
                                        <p:attrNameLst>
                                          <p:attrName>style.visibility</p:attrName>
                                        </p:attrNameLst>
                                      </p:cBhvr>
                                      <p:to>
                                        <p:strVal val="visible"/>
                                      </p:to>
                                    </p:set>
                                    <p:animEffect transition="in" filter="slide(fromBottom)">
                                      <p:cBhvr>
                                        <p:cTn id="27" dur="500"/>
                                        <p:tgtEl>
                                          <p:spTgt spid="327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33CF9CAB-78DE-066B-6FD6-5A56DC75ECA9}"/>
              </a:ext>
            </a:extLst>
          </p:cNvPr>
          <p:cNvSpPr>
            <a:spLocks noGrp="1" noChangeArrowheads="1"/>
          </p:cNvSpPr>
          <p:nvPr>
            <p:ph type="title"/>
          </p:nvPr>
        </p:nvSpPr>
        <p:spPr>
          <a:xfrm>
            <a:off x="0" y="304800"/>
            <a:ext cx="9144000" cy="1143000"/>
          </a:xfrm>
          <a:effectLst>
            <a:outerShdw dist="107763" dir="2700000" algn="ctr" rotWithShape="0">
              <a:schemeClr val="bg2"/>
            </a:outerShdw>
          </a:effectLst>
        </p:spPr>
        <p:txBody>
          <a:bodyPr/>
          <a:lstStyle/>
          <a:p>
            <a:pPr eaLnBrk="1" hangingPunct="1">
              <a:lnSpc>
                <a:spcPct val="90000"/>
              </a:lnSpc>
              <a:defRPr/>
            </a:pPr>
            <a:r>
              <a:rPr lang="en-US" sz="4800" b="1" dirty="0">
                <a:effectLst/>
              </a:rPr>
              <a:t>Am I “Almost” or “Altogether” Persuaded To Obey Christ Now?</a:t>
            </a:r>
            <a:endParaRPr lang="en-US" b="1" dirty="0"/>
          </a:p>
        </p:txBody>
      </p:sp>
      <p:sp>
        <p:nvSpPr>
          <p:cNvPr id="41987" name="Rectangle 3">
            <a:extLst>
              <a:ext uri="{FF2B5EF4-FFF2-40B4-BE49-F238E27FC236}">
                <a16:creationId xmlns:a16="http://schemas.microsoft.com/office/drawing/2014/main" id="{B68805E2-3431-4383-AD2B-E03DC28F2C3A}"/>
              </a:ext>
            </a:extLst>
          </p:cNvPr>
          <p:cNvSpPr>
            <a:spLocks noGrp="1" noChangeArrowheads="1"/>
          </p:cNvSpPr>
          <p:nvPr>
            <p:ph type="body" idx="1"/>
          </p:nvPr>
        </p:nvSpPr>
        <p:spPr>
          <a:xfrm>
            <a:off x="57150" y="1716505"/>
            <a:ext cx="9029700" cy="5105400"/>
          </a:xfrm>
        </p:spPr>
        <p:txBody>
          <a:bodyPr/>
          <a:lstStyle/>
          <a:p>
            <a:pPr eaLnBrk="1" hangingPunct="1">
              <a:lnSpc>
                <a:spcPct val="80000"/>
              </a:lnSpc>
              <a:buClr>
                <a:schemeClr val="tx2"/>
              </a:buClr>
            </a:pPr>
            <a:r>
              <a:rPr lang="en-US" altLang="en-US" sz="3600" dirty="0">
                <a:effectLst/>
              </a:rPr>
              <a:t>Has a knowledge of truth moved me to obey, or do I remain unchanged as I reject gospel?</a:t>
            </a:r>
          </a:p>
          <a:p>
            <a:pPr eaLnBrk="1" hangingPunct="1">
              <a:lnSpc>
                <a:spcPct val="80000"/>
              </a:lnSpc>
              <a:buClr>
                <a:schemeClr val="tx2"/>
              </a:buClr>
            </a:pPr>
            <a:r>
              <a:rPr lang="en-US" altLang="en-US" sz="3600" dirty="0">
                <a:effectLst/>
              </a:rPr>
              <a:t>Has my love for the sinful world caused me to come close to salvation, but look back? </a:t>
            </a:r>
          </a:p>
          <a:p>
            <a:pPr eaLnBrk="1" hangingPunct="1">
              <a:lnSpc>
                <a:spcPct val="80000"/>
              </a:lnSpc>
              <a:buClr>
                <a:schemeClr val="tx2"/>
              </a:buClr>
            </a:pPr>
            <a:r>
              <a:rPr lang="en-US" altLang="en-US" sz="3600" dirty="0">
                <a:effectLst/>
              </a:rPr>
              <a:t>Has my pursuit of earthly things and concerns taken the priority over spiritual things?</a:t>
            </a:r>
          </a:p>
          <a:p>
            <a:pPr eaLnBrk="1" hangingPunct="1">
              <a:lnSpc>
                <a:spcPct val="80000"/>
              </a:lnSpc>
              <a:buClr>
                <a:schemeClr val="tx2"/>
              </a:buClr>
            </a:pPr>
            <a:r>
              <a:rPr lang="en-US" altLang="en-US" sz="3600" dirty="0">
                <a:effectLst/>
              </a:rPr>
              <a:t>Has delaying obedience until “a convenient time” caused my heart to be hardened?</a:t>
            </a:r>
          </a:p>
          <a:p>
            <a:pPr eaLnBrk="1" hangingPunct="1">
              <a:lnSpc>
                <a:spcPct val="80000"/>
              </a:lnSpc>
              <a:buClr>
                <a:schemeClr val="tx2"/>
              </a:buClr>
            </a:pPr>
            <a:r>
              <a:rPr lang="en-US" altLang="en-US" sz="3600" dirty="0">
                <a:effectLst/>
              </a:rPr>
              <a:t>Have relationships kept me from obeying?</a:t>
            </a:r>
          </a:p>
          <a:p>
            <a:pPr eaLnBrk="1" hangingPunct="1">
              <a:lnSpc>
                <a:spcPct val="80000"/>
              </a:lnSpc>
              <a:buClr>
                <a:schemeClr val="tx2"/>
              </a:buClr>
            </a:pPr>
            <a:r>
              <a:rPr lang="en-US" altLang="en-US" sz="3600" b="1" i="1" u="sng" dirty="0">
                <a:solidFill>
                  <a:srgbClr val="66FFFF"/>
                </a:solidFill>
                <a:effectLst/>
              </a:rPr>
              <a:t>I must calculate the cost to see if I am ready!</a:t>
            </a:r>
            <a:endParaRPr lang="en-US" altLang="en-US" sz="3600" u="sng" dirty="0">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Effect transition="in" filter="slide(fromBottom)">
                                      <p:cBhvr>
                                        <p:cTn id="7" dur="500"/>
                                        <p:tgtEl>
                                          <p:spTgt spid="419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41987">
                                            <p:txEl>
                                              <p:pRg st="1" end="1"/>
                                            </p:txEl>
                                          </p:spTgt>
                                        </p:tgtEl>
                                        <p:attrNameLst>
                                          <p:attrName>style.visibility</p:attrName>
                                        </p:attrNameLst>
                                      </p:cBhvr>
                                      <p:to>
                                        <p:strVal val="visible"/>
                                      </p:to>
                                    </p:set>
                                    <p:animEffect transition="in" filter="slide(fromBottom)">
                                      <p:cBhvr>
                                        <p:cTn id="12" dur="500"/>
                                        <p:tgtEl>
                                          <p:spTgt spid="4198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41987">
                                            <p:txEl>
                                              <p:pRg st="2" end="2"/>
                                            </p:txEl>
                                          </p:spTgt>
                                        </p:tgtEl>
                                        <p:attrNameLst>
                                          <p:attrName>style.visibility</p:attrName>
                                        </p:attrNameLst>
                                      </p:cBhvr>
                                      <p:to>
                                        <p:strVal val="visible"/>
                                      </p:to>
                                    </p:set>
                                    <p:animEffect transition="in" filter="slide(fromBottom)">
                                      <p:cBhvr>
                                        <p:cTn id="17" dur="500"/>
                                        <p:tgtEl>
                                          <p:spTgt spid="4198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41987">
                                            <p:txEl>
                                              <p:pRg st="3" end="3"/>
                                            </p:txEl>
                                          </p:spTgt>
                                        </p:tgtEl>
                                        <p:attrNameLst>
                                          <p:attrName>style.visibility</p:attrName>
                                        </p:attrNameLst>
                                      </p:cBhvr>
                                      <p:to>
                                        <p:strVal val="visible"/>
                                      </p:to>
                                    </p:set>
                                    <p:animEffect transition="in" filter="slide(fromBottom)">
                                      <p:cBhvr>
                                        <p:cTn id="22" dur="500"/>
                                        <p:tgtEl>
                                          <p:spTgt spid="4198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41987">
                                            <p:txEl>
                                              <p:pRg st="4" end="4"/>
                                            </p:txEl>
                                          </p:spTgt>
                                        </p:tgtEl>
                                        <p:attrNameLst>
                                          <p:attrName>style.visibility</p:attrName>
                                        </p:attrNameLst>
                                      </p:cBhvr>
                                      <p:to>
                                        <p:strVal val="visible"/>
                                      </p:to>
                                    </p:set>
                                    <p:animEffect transition="in" filter="slide(fromBottom)">
                                      <p:cBhvr>
                                        <p:cTn id="27" dur="500"/>
                                        <p:tgtEl>
                                          <p:spTgt spid="4198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41987">
                                            <p:txEl>
                                              <p:pRg st="5" end="5"/>
                                            </p:txEl>
                                          </p:spTgt>
                                        </p:tgtEl>
                                        <p:attrNameLst>
                                          <p:attrName>style.visibility</p:attrName>
                                        </p:attrNameLst>
                                      </p:cBhvr>
                                      <p:to>
                                        <p:strVal val="visible"/>
                                      </p:to>
                                    </p:set>
                                    <p:animEffect transition="in" filter="slide(fromBottom)">
                                      <p:cBhvr>
                                        <p:cTn id="32" dur="500"/>
                                        <p:tgtEl>
                                          <p:spTgt spid="4198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FE72A70-E09E-DAE0-355E-2077BE328E91}"/>
              </a:ext>
            </a:extLst>
          </p:cNvPr>
          <p:cNvSpPr/>
          <p:nvPr/>
        </p:nvSpPr>
        <p:spPr>
          <a:xfrm>
            <a:off x="76200" y="685800"/>
            <a:ext cx="8991600" cy="6093976"/>
          </a:xfrm>
          <a:prstGeom prst="rect">
            <a:avLst/>
          </a:prstGeom>
        </p:spPr>
        <p:txBody>
          <a:bodyPr wrap="square">
            <a:spAutoFit/>
          </a:bodyPr>
          <a:lstStyle/>
          <a:p>
            <a:pPr algn="ctr">
              <a:defRPr/>
            </a:pPr>
            <a:r>
              <a:rPr lang="en-US" sz="2600" i="1" dirty="0"/>
              <a:t>“If anyone comes to Me, and does not hate his own father and mother and wife and children and brothers and sisters, yes, and even his own life, he cannot be My disciple. Whoever does not carry his own cross and come after Me cannot be My disciple. For which one of you, when he wants to build a tower, does not </a:t>
            </a:r>
            <a:r>
              <a:rPr lang="en-US" sz="2600" i="1" dirty="0">
                <a:solidFill>
                  <a:schemeClr val="tx2">
                    <a:lumMod val="75000"/>
                  </a:schemeClr>
                </a:solidFill>
              </a:rPr>
              <a:t>first sit down and calculate the cost</a:t>
            </a:r>
            <a:r>
              <a:rPr lang="en-US" sz="2600" i="1" dirty="0"/>
              <a:t> to see if he has enough to complete it? Otherwise, when he has laid a foundation and is not able to finish, all who observe it begin to ridicule him, saying, ‘This man began to build and was not able to finish.’ Or what king, when he sets out to meet another king in battle, will not first sit down and consider whether he is strong enough with ten thousand men to encounter the one coming against him with twenty thousand? Or else, while the other is still far away, he sends a delegation and asks for terms of peace. So then, none of you can be My disciple who does not give up all his own possessions.” </a:t>
            </a:r>
            <a:r>
              <a:rPr lang="en-US" sz="2600" dirty="0"/>
              <a:t>(Luke 14:26-33)</a:t>
            </a:r>
          </a:p>
        </p:txBody>
      </p:sp>
      <p:sp>
        <p:nvSpPr>
          <p:cNvPr id="45058" name="Rectangle 2">
            <a:extLst>
              <a:ext uri="{FF2B5EF4-FFF2-40B4-BE49-F238E27FC236}">
                <a16:creationId xmlns:a16="http://schemas.microsoft.com/office/drawing/2014/main" id="{C410DEA0-78EC-1996-55B0-3C5CE15C15C9}"/>
              </a:ext>
            </a:extLst>
          </p:cNvPr>
          <p:cNvSpPr>
            <a:spLocks noGrp="1" noChangeArrowheads="1"/>
          </p:cNvSpPr>
          <p:nvPr>
            <p:ph type="title"/>
          </p:nvPr>
        </p:nvSpPr>
        <p:spPr>
          <a:xfrm>
            <a:off x="457200" y="0"/>
            <a:ext cx="8229600" cy="914400"/>
          </a:xfrm>
          <a:effectLst>
            <a:outerShdw dist="71842" dir="2700000" algn="ctr" rotWithShape="0">
              <a:schemeClr val="bg2"/>
            </a:outerShdw>
          </a:effectLst>
        </p:spPr>
        <p:txBody>
          <a:bodyPr/>
          <a:lstStyle/>
          <a:p>
            <a:pPr eaLnBrk="1" hangingPunct="1">
              <a:defRPr/>
            </a:pPr>
            <a:r>
              <a:rPr lang="en-US" sz="4000" b="1" dirty="0">
                <a:effectLst/>
              </a:rPr>
              <a:t>Luke 14:26-33</a:t>
            </a:r>
            <a:endParaRPr lang="en-US" sz="4800" b="1" dirty="0">
              <a:effectLst/>
            </a:endParaRPr>
          </a:p>
        </p:txBody>
      </p:sp>
      <p:sp>
        <p:nvSpPr>
          <p:cNvPr id="45060" name="Oval 4">
            <a:extLst>
              <a:ext uri="{FF2B5EF4-FFF2-40B4-BE49-F238E27FC236}">
                <a16:creationId xmlns:a16="http://schemas.microsoft.com/office/drawing/2014/main" id="{5F39D405-D771-831B-14A9-F48A4D64EDB0}"/>
              </a:ext>
            </a:extLst>
          </p:cNvPr>
          <p:cNvSpPr>
            <a:spLocks noChangeArrowheads="1"/>
          </p:cNvSpPr>
          <p:nvPr/>
        </p:nvSpPr>
        <p:spPr bwMode="auto">
          <a:xfrm>
            <a:off x="266700" y="2286000"/>
            <a:ext cx="8610600" cy="2514600"/>
          </a:xfrm>
          <a:prstGeom prst="ellipse">
            <a:avLst/>
          </a:prstGeom>
          <a:gradFill rotWithShape="0">
            <a:gsLst>
              <a:gs pos="0">
                <a:schemeClr val="bg2"/>
              </a:gs>
              <a:gs pos="100000">
                <a:schemeClr val="bg2">
                  <a:gamma/>
                  <a:shade val="46275"/>
                  <a:invGamma/>
                </a:schemeClr>
              </a:gs>
            </a:gsLst>
            <a:path path="shape">
              <a:fillToRect l="50000" t="50000" r="50000" b="50000"/>
            </a:path>
          </a:gradFill>
          <a:ln w="9525">
            <a:solidFill>
              <a:schemeClr val="bg1"/>
            </a:solidFill>
            <a:round/>
            <a:headEnd/>
            <a:tailEnd/>
          </a:ln>
          <a:effectLst/>
        </p:spPr>
        <p:txBody>
          <a:bodyPr wrap="none" anchor="ctr"/>
          <a:lstStyle/>
          <a:p>
            <a:pPr algn="ctr">
              <a:defRPr/>
            </a:pPr>
            <a:r>
              <a:rPr lang="en-US" sz="3600" b="1" i="1" dirty="0">
                <a:solidFill>
                  <a:schemeClr val="tx2"/>
                </a:solidFill>
              </a:rPr>
              <a:t>“… first sit down and calculate the cost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5060"/>
                                        </p:tgtEl>
                                        <p:attrNameLst>
                                          <p:attrName>style.visibility</p:attrName>
                                        </p:attrNameLst>
                                      </p:cBhvr>
                                      <p:to>
                                        <p:strVal val="visible"/>
                                      </p:to>
                                    </p:set>
                                    <p:anim calcmode="lin" valueType="num">
                                      <p:cBhvr>
                                        <p:cTn id="7" dur="500" fill="hold"/>
                                        <p:tgtEl>
                                          <p:spTgt spid="45060"/>
                                        </p:tgtEl>
                                        <p:attrNameLst>
                                          <p:attrName>ppt_w</p:attrName>
                                        </p:attrNameLst>
                                      </p:cBhvr>
                                      <p:tavLst>
                                        <p:tav tm="0">
                                          <p:val>
                                            <p:fltVal val="0"/>
                                          </p:val>
                                        </p:tav>
                                        <p:tav tm="100000">
                                          <p:val>
                                            <p:strVal val="#ppt_w"/>
                                          </p:val>
                                        </p:tav>
                                      </p:tavLst>
                                    </p:anim>
                                    <p:anim calcmode="lin" valueType="num">
                                      <p:cBhvr>
                                        <p:cTn id="8" dur="500" fill="hold"/>
                                        <p:tgtEl>
                                          <p:spTgt spid="4506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0" grpId="0"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CE3CCCF1-6EC2-A2E0-E824-D3C0C7958E5A}"/>
              </a:ext>
            </a:extLst>
          </p:cNvPr>
          <p:cNvSpPr>
            <a:spLocks noGrp="1" noChangeArrowheads="1"/>
          </p:cNvSpPr>
          <p:nvPr>
            <p:ph type="title"/>
          </p:nvPr>
        </p:nvSpPr>
        <p:spPr>
          <a:xfrm>
            <a:off x="457200" y="0"/>
            <a:ext cx="8229600" cy="914400"/>
          </a:xfrm>
          <a:effectLst>
            <a:outerShdw dist="71842" dir="2700000" algn="ctr" rotWithShape="0">
              <a:schemeClr val="bg2"/>
            </a:outerShdw>
          </a:effectLst>
        </p:spPr>
        <p:txBody>
          <a:bodyPr/>
          <a:lstStyle/>
          <a:p>
            <a:pPr eaLnBrk="1" hangingPunct="1">
              <a:defRPr/>
            </a:pPr>
            <a:r>
              <a:rPr lang="en-US" sz="4000" b="1" dirty="0">
                <a:effectLst/>
              </a:rPr>
              <a:t>Luke 14:26-33</a:t>
            </a:r>
            <a:endParaRPr lang="en-US" sz="4800" b="1" dirty="0">
              <a:effectLst/>
            </a:endParaRPr>
          </a:p>
        </p:txBody>
      </p:sp>
      <p:sp>
        <p:nvSpPr>
          <p:cNvPr id="17411" name="Text Box 3">
            <a:extLst>
              <a:ext uri="{FF2B5EF4-FFF2-40B4-BE49-F238E27FC236}">
                <a16:creationId xmlns:a16="http://schemas.microsoft.com/office/drawing/2014/main" id="{6F80336E-CF6C-D4BE-C109-40A87BA09FA6}"/>
              </a:ext>
            </a:extLst>
          </p:cNvPr>
          <p:cNvSpPr txBox="1">
            <a:spLocks noChangeArrowheads="1"/>
          </p:cNvSpPr>
          <p:nvPr/>
        </p:nvSpPr>
        <p:spPr bwMode="auto">
          <a:xfrm>
            <a:off x="76200" y="685800"/>
            <a:ext cx="8991600" cy="6093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600" b="0" i="1" u="none" strike="noStrike" kern="1200" cap="none" spc="0" normalizeH="0" baseline="0" noProof="0" dirty="0">
                <a:ln>
                  <a:noFill/>
                </a:ln>
                <a:solidFill>
                  <a:srgbClr val="FFFFFF"/>
                </a:solidFill>
                <a:effectLst/>
                <a:uLnTx/>
                <a:uFillTx/>
                <a:latin typeface="Times New Roman" panose="02020603050405020304" pitchFamily="18" charset="0"/>
                <a:ea typeface="+mn-ea"/>
                <a:cs typeface="+mn-cs"/>
              </a:rPr>
              <a:t>“If anyone comes to Me, and does not hate his own father and mother and wife and children and brothers and sisters, yes, and even his own life, he cannot be My disciple. Whoever does not carry his own cross and come after Me cannot be My disciple. For which one of you, when he wants to build a tower, does not </a:t>
            </a:r>
            <a:r>
              <a:rPr kumimoji="0" lang="en-US" sz="2600" b="0" i="1" u="none" strike="noStrike" kern="1200" cap="none" spc="0" normalizeH="0" baseline="0" noProof="0" dirty="0">
                <a:ln>
                  <a:noFill/>
                </a:ln>
                <a:solidFill>
                  <a:srgbClr val="FFFF7D">
                    <a:lumMod val="75000"/>
                  </a:srgbClr>
                </a:solidFill>
                <a:effectLst/>
                <a:uLnTx/>
                <a:uFillTx/>
                <a:latin typeface="Times New Roman" panose="02020603050405020304" pitchFamily="18" charset="0"/>
                <a:ea typeface="+mn-ea"/>
                <a:cs typeface="+mn-cs"/>
              </a:rPr>
              <a:t>first sit down and calculate the cost</a:t>
            </a:r>
            <a:r>
              <a:rPr kumimoji="0" lang="en-US" sz="2600" b="0" i="1" u="none" strike="noStrike" kern="1200" cap="none" spc="0" normalizeH="0" baseline="0" noProof="0" dirty="0">
                <a:ln>
                  <a:noFill/>
                </a:ln>
                <a:solidFill>
                  <a:srgbClr val="FFFFFF"/>
                </a:solidFill>
                <a:effectLst/>
                <a:uLnTx/>
                <a:uFillTx/>
                <a:latin typeface="Times New Roman" panose="02020603050405020304" pitchFamily="18" charset="0"/>
                <a:ea typeface="+mn-ea"/>
                <a:cs typeface="+mn-cs"/>
              </a:rPr>
              <a:t> to see if he has enough to complete it? Otherwise, when he has laid a foundation and is not able to finish, all who observe it begin to ridicule him, saying, ‘This man began to build and was not able to finish.’ Or what king, when he sets out to meet another king in battle, will not first sit down and consider whether he is strong enough with ten thousand men to encounter the one coming against him with twenty thousand? Or else, while the other is still far away, he sends a delegation and asks for terms of peace. So then, none of you can be My disciple who does not give up all his own possessions.” </a:t>
            </a:r>
            <a:r>
              <a:rPr kumimoji="0" lang="en-US" sz="2600" b="0" i="0" u="none" strike="noStrike" kern="1200" cap="none" spc="0" normalizeH="0" baseline="0" noProof="0" dirty="0">
                <a:ln>
                  <a:noFill/>
                </a:ln>
                <a:solidFill>
                  <a:srgbClr val="FFFFFF"/>
                </a:solidFill>
                <a:effectLst/>
                <a:uLnTx/>
                <a:uFillTx/>
                <a:latin typeface="Times New Roman" panose="02020603050405020304" pitchFamily="18" charset="0"/>
                <a:ea typeface="+mn-ea"/>
                <a:cs typeface="+mn-cs"/>
              </a:rPr>
              <a:t>(Luke 14:26-33)</a:t>
            </a:r>
          </a:p>
        </p:txBody>
      </p:sp>
      <p:sp>
        <p:nvSpPr>
          <p:cNvPr id="46084" name="Oval 4">
            <a:extLst>
              <a:ext uri="{FF2B5EF4-FFF2-40B4-BE49-F238E27FC236}">
                <a16:creationId xmlns:a16="http://schemas.microsoft.com/office/drawing/2014/main" id="{C114DDE5-49B6-739D-A714-A620F66E781B}"/>
              </a:ext>
            </a:extLst>
          </p:cNvPr>
          <p:cNvSpPr>
            <a:spLocks noChangeArrowheads="1"/>
          </p:cNvSpPr>
          <p:nvPr/>
        </p:nvSpPr>
        <p:spPr bwMode="auto">
          <a:xfrm>
            <a:off x="4648200" y="3052632"/>
            <a:ext cx="4191000" cy="121920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4000" b="1" i="1" dirty="0">
                <a:solidFill>
                  <a:schemeClr val="tx2"/>
                </a:solidFill>
              </a:rPr>
              <a:t>Material Things</a:t>
            </a:r>
          </a:p>
        </p:txBody>
      </p:sp>
      <p:sp>
        <p:nvSpPr>
          <p:cNvPr id="46085" name="Oval 5">
            <a:extLst>
              <a:ext uri="{FF2B5EF4-FFF2-40B4-BE49-F238E27FC236}">
                <a16:creationId xmlns:a16="http://schemas.microsoft.com/office/drawing/2014/main" id="{C2C45DD0-4946-5C9C-C613-952574051C5E}"/>
              </a:ext>
            </a:extLst>
          </p:cNvPr>
          <p:cNvSpPr>
            <a:spLocks noChangeArrowheads="1"/>
          </p:cNvSpPr>
          <p:nvPr/>
        </p:nvSpPr>
        <p:spPr bwMode="auto">
          <a:xfrm>
            <a:off x="136358" y="3123188"/>
            <a:ext cx="4191000" cy="121920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4000" b="1" i="1">
                <a:solidFill>
                  <a:schemeClr val="tx2"/>
                </a:solidFill>
              </a:rPr>
              <a:t>Hardship</a:t>
            </a:r>
          </a:p>
        </p:txBody>
      </p:sp>
      <p:sp>
        <p:nvSpPr>
          <p:cNvPr id="46086" name="Oval 6">
            <a:extLst>
              <a:ext uri="{FF2B5EF4-FFF2-40B4-BE49-F238E27FC236}">
                <a16:creationId xmlns:a16="http://schemas.microsoft.com/office/drawing/2014/main" id="{CAC9A631-4D85-FA0F-8783-318003B757E3}"/>
              </a:ext>
            </a:extLst>
          </p:cNvPr>
          <p:cNvSpPr>
            <a:spLocks noChangeArrowheads="1"/>
          </p:cNvSpPr>
          <p:nvPr/>
        </p:nvSpPr>
        <p:spPr bwMode="auto">
          <a:xfrm>
            <a:off x="2292016" y="1031949"/>
            <a:ext cx="4191000" cy="121920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4000" b="1" i="1">
                <a:solidFill>
                  <a:schemeClr val="tx2"/>
                </a:solidFill>
              </a:rPr>
              <a:t>Family</a:t>
            </a:r>
          </a:p>
        </p:txBody>
      </p:sp>
      <p:sp>
        <p:nvSpPr>
          <p:cNvPr id="46087" name="Oval 7">
            <a:extLst>
              <a:ext uri="{FF2B5EF4-FFF2-40B4-BE49-F238E27FC236}">
                <a16:creationId xmlns:a16="http://schemas.microsoft.com/office/drawing/2014/main" id="{07BB9C9A-B3C1-1364-BBE7-0E9D6970926B}"/>
              </a:ext>
            </a:extLst>
          </p:cNvPr>
          <p:cNvSpPr>
            <a:spLocks noChangeArrowheads="1"/>
          </p:cNvSpPr>
          <p:nvPr/>
        </p:nvSpPr>
        <p:spPr bwMode="auto">
          <a:xfrm>
            <a:off x="2667000" y="5109410"/>
            <a:ext cx="4191000" cy="121920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4000" b="1" i="1">
                <a:solidFill>
                  <a:schemeClr val="tx2"/>
                </a:solidFill>
              </a:rPr>
              <a:t>Everything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6086"/>
                                        </p:tgtEl>
                                        <p:attrNameLst>
                                          <p:attrName>style.visibility</p:attrName>
                                        </p:attrNameLst>
                                      </p:cBhvr>
                                      <p:to>
                                        <p:strVal val="visible"/>
                                      </p:to>
                                    </p:set>
                                    <p:anim calcmode="lin" valueType="num">
                                      <p:cBhvr>
                                        <p:cTn id="7" dur="500" fill="hold"/>
                                        <p:tgtEl>
                                          <p:spTgt spid="46086"/>
                                        </p:tgtEl>
                                        <p:attrNameLst>
                                          <p:attrName>ppt_w</p:attrName>
                                        </p:attrNameLst>
                                      </p:cBhvr>
                                      <p:tavLst>
                                        <p:tav tm="0">
                                          <p:val>
                                            <p:fltVal val="0"/>
                                          </p:val>
                                        </p:tav>
                                        <p:tav tm="100000">
                                          <p:val>
                                            <p:strVal val="#ppt_w"/>
                                          </p:val>
                                        </p:tav>
                                      </p:tavLst>
                                    </p:anim>
                                    <p:anim calcmode="lin" valueType="num">
                                      <p:cBhvr>
                                        <p:cTn id="8" dur="500" fill="hold"/>
                                        <p:tgtEl>
                                          <p:spTgt spid="46086"/>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46085"/>
                                        </p:tgtEl>
                                        <p:attrNameLst>
                                          <p:attrName>style.visibility</p:attrName>
                                        </p:attrNameLst>
                                      </p:cBhvr>
                                      <p:to>
                                        <p:strVal val="visible"/>
                                      </p:to>
                                    </p:set>
                                    <p:anim calcmode="lin" valueType="num">
                                      <p:cBhvr>
                                        <p:cTn id="13" dur="500" fill="hold"/>
                                        <p:tgtEl>
                                          <p:spTgt spid="46085"/>
                                        </p:tgtEl>
                                        <p:attrNameLst>
                                          <p:attrName>ppt_w</p:attrName>
                                        </p:attrNameLst>
                                      </p:cBhvr>
                                      <p:tavLst>
                                        <p:tav tm="0">
                                          <p:val>
                                            <p:fltVal val="0"/>
                                          </p:val>
                                        </p:tav>
                                        <p:tav tm="100000">
                                          <p:val>
                                            <p:strVal val="#ppt_w"/>
                                          </p:val>
                                        </p:tav>
                                      </p:tavLst>
                                    </p:anim>
                                    <p:anim calcmode="lin" valueType="num">
                                      <p:cBhvr>
                                        <p:cTn id="14" dur="500" fill="hold"/>
                                        <p:tgtEl>
                                          <p:spTgt spid="46085"/>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46084"/>
                                        </p:tgtEl>
                                        <p:attrNameLst>
                                          <p:attrName>style.visibility</p:attrName>
                                        </p:attrNameLst>
                                      </p:cBhvr>
                                      <p:to>
                                        <p:strVal val="visible"/>
                                      </p:to>
                                    </p:set>
                                    <p:anim calcmode="lin" valueType="num">
                                      <p:cBhvr>
                                        <p:cTn id="19" dur="500" fill="hold"/>
                                        <p:tgtEl>
                                          <p:spTgt spid="46084"/>
                                        </p:tgtEl>
                                        <p:attrNameLst>
                                          <p:attrName>ppt_w</p:attrName>
                                        </p:attrNameLst>
                                      </p:cBhvr>
                                      <p:tavLst>
                                        <p:tav tm="0">
                                          <p:val>
                                            <p:fltVal val="0"/>
                                          </p:val>
                                        </p:tav>
                                        <p:tav tm="100000">
                                          <p:val>
                                            <p:strVal val="#ppt_w"/>
                                          </p:val>
                                        </p:tav>
                                      </p:tavLst>
                                    </p:anim>
                                    <p:anim calcmode="lin" valueType="num">
                                      <p:cBhvr>
                                        <p:cTn id="20" dur="500" fill="hold"/>
                                        <p:tgtEl>
                                          <p:spTgt spid="46084"/>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46087"/>
                                        </p:tgtEl>
                                        <p:attrNameLst>
                                          <p:attrName>style.visibility</p:attrName>
                                        </p:attrNameLst>
                                      </p:cBhvr>
                                      <p:to>
                                        <p:strVal val="visible"/>
                                      </p:to>
                                    </p:set>
                                    <p:anim calcmode="lin" valueType="num">
                                      <p:cBhvr>
                                        <p:cTn id="25" dur="500" fill="hold"/>
                                        <p:tgtEl>
                                          <p:spTgt spid="46087"/>
                                        </p:tgtEl>
                                        <p:attrNameLst>
                                          <p:attrName>ppt_w</p:attrName>
                                        </p:attrNameLst>
                                      </p:cBhvr>
                                      <p:tavLst>
                                        <p:tav tm="0">
                                          <p:val>
                                            <p:fltVal val="0"/>
                                          </p:val>
                                        </p:tav>
                                        <p:tav tm="100000">
                                          <p:val>
                                            <p:strVal val="#ppt_w"/>
                                          </p:val>
                                        </p:tav>
                                      </p:tavLst>
                                    </p:anim>
                                    <p:anim calcmode="lin" valueType="num">
                                      <p:cBhvr>
                                        <p:cTn id="26" dur="500" fill="hold"/>
                                        <p:tgtEl>
                                          <p:spTgt spid="4608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4" grpId="0" animBg="1" autoUpdateAnimBg="0"/>
      <p:bldP spid="46085" grpId="0" animBg="1" autoUpdateAnimBg="0"/>
      <p:bldP spid="46086" grpId="0" animBg="1" autoUpdateAnimBg="0"/>
      <p:bldP spid="46087" grpId="0" animBg="1"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26804AA2-41E3-C649-3985-54724F05A047}"/>
              </a:ext>
            </a:extLst>
          </p:cNvPr>
          <p:cNvSpPr>
            <a:spLocks noGrp="1" noChangeArrowheads="1"/>
          </p:cNvSpPr>
          <p:nvPr>
            <p:ph type="title"/>
          </p:nvPr>
        </p:nvSpPr>
        <p:spPr>
          <a:xfrm>
            <a:off x="457200" y="76200"/>
            <a:ext cx="8229600" cy="838200"/>
          </a:xfrm>
          <a:effectLst>
            <a:outerShdw dist="71842" dir="2700000" algn="ctr" rotWithShape="0">
              <a:schemeClr val="bg2"/>
            </a:outerShdw>
          </a:effectLst>
        </p:spPr>
        <p:txBody>
          <a:bodyPr/>
          <a:lstStyle/>
          <a:p>
            <a:pPr eaLnBrk="1" hangingPunct="1">
              <a:defRPr/>
            </a:pPr>
            <a:r>
              <a:rPr lang="en-US" sz="4800" b="1" dirty="0">
                <a:effectLst/>
              </a:rPr>
              <a:t>Costs To Be Counted</a:t>
            </a:r>
          </a:p>
        </p:txBody>
      </p:sp>
      <p:sp>
        <p:nvSpPr>
          <p:cNvPr id="47107" name="Rectangle 3">
            <a:extLst>
              <a:ext uri="{FF2B5EF4-FFF2-40B4-BE49-F238E27FC236}">
                <a16:creationId xmlns:a16="http://schemas.microsoft.com/office/drawing/2014/main" id="{9DC5D791-38C2-D1A9-57C5-BDE54F1C13DB}"/>
              </a:ext>
            </a:extLst>
          </p:cNvPr>
          <p:cNvSpPr>
            <a:spLocks noGrp="1" noChangeArrowheads="1"/>
          </p:cNvSpPr>
          <p:nvPr>
            <p:ph type="body" idx="1"/>
          </p:nvPr>
        </p:nvSpPr>
        <p:spPr>
          <a:xfrm>
            <a:off x="28074" y="1143000"/>
            <a:ext cx="8991600" cy="5638800"/>
          </a:xfrm>
        </p:spPr>
        <p:txBody>
          <a:bodyPr/>
          <a:lstStyle/>
          <a:p>
            <a:pPr eaLnBrk="1" hangingPunct="1">
              <a:lnSpc>
                <a:spcPct val="90000"/>
              </a:lnSpc>
              <a:buClr>
                <a:schemeClr val="tx2"/>
              </a:buClr>
            </a:pPr>
            <a:r>
              <a:rPr lang="en-US" altLang="en-US" dirty="0">
                <a:effectLst/>
              </a:rPr>
              <a:t>Following Christ may cost relationship with family</a:t>
            </a:r>
          </a:p>
          <a:p>
            <a:pPr lvl="1" eaLnBrk="1" hangingPunct="1">
              <a:lnSpc>
                <a:spcPct val="90000"/>
              </a:lnSpc>
              <a:buClr>
                <a:srgbClr val="66FFFF"/>
              </a:buClr>
              <a:buFont typeface="Wingdings" panose="05000000000000000000" pitchFamily="2" charset="2"/>
              <a:buChar char="w"/>
            </a:pPr>
            <a:r>
              <a:rPr lang="en-US" altLang="en-US" b="1" i="1" dirty="0">
                <a:solidFill>
                  <a:schemeClr val="tx2"/>
                </a:solidFill>
                <a:effectLst/>
              </a:rPr>
              <a:t>Luke 14:26 </a:t>
            </a:r>
            <a:r>
              <a:rPr lang="en-US" altLang="en-US" dirty="0">
                <a:solidFill>
                  <a:srgbClr val="66FFFF"/>
                </a:solidFill>
                <a:effectLst/>
              </a:rPr>
              <a:t>Compared to love of Christ, “hate” family</a:t>
            </a:r>
          </a:p>
          <a:p>
            <a:pPr lvl="2" eaLnBrk="1" hangingPunct="1">
              <a:lnSpc>
                <a:spcPct val="90000"/>
              </a:lnSpc>
              <a:buClr>
                <a:srgbClr val="66FFFF"/>
              </a:buClr>
              <a:buFont typeface="Wingdings" panose="05000000000000000000" pitchFamily="2" charset="2"/>
              <a:buChar char="w"/>
            </a:pPr>
            <a:r>
              <a:rPr lang="en-US" altLang="en-US" sz="2800" dirty="0">
                <a:solidFill>
                  <a:srgbClr val="66FFFF"/>
                </a:solidFill>
                <a:effectLst/>
              </a:rPr>
              <a:t>Note: “yes, and even his own life …”</a:t>
            </a:r>
          </a:p>
          <a:p>
            <a:pPr lvl="1" eaLnBrk="1" hangingPunct="1">
              <a:lnSpc>
                <a:spcPct val="90000"/>
              </a:lnSpc>
              <a:buClr>
                <a:srgbClr val="66FFFF"/>
              </a:buClr>
              <a:buFont typeface="Wingdings" panose="05000000000000000000" pitchFamily="2" charset="2"/>
              <a:buChar char="w"/>
            </a:pPr>
            <a:r>
              <a:rPr lang="en-US" altLang="en-US" b="1" i="1" dirty="0">
                <a:solidFill>
                  <a:schemeClr val="tx2"/>
                </a:solidFill>
                <a:effectLst/>
              </a:rPr>
              <a:t>Matthew 10:34-37 </a:t>
            </a:r>
            <a:r>
              <a:rPr lang="en-US" altLang="en-US" dirty="0">
                <a:solidFill>
                  <a:srgbClr val="66FFFF"/>
                </a:solidFill>
                <a:effectLst/>
              </a:rPr>
              <a:t>Serving the Lord may bring family trouble</a:t>
            </a:r>
            <a:endParaRPr lang="en-US" altLang="en-US" dirty="0">
              <a:effectLst/>
            </a:endParaRPr>
          </a:p>
          <a:p>
            <a:pPr eaLnBrk="1" hangingPunct="1">
              <a:lnSpc>
                <a:spcPct val="90000"/>
              </a:lnSpc>
              <a:buClr>
                <a:schemeClr val="tx2"/>
              </a:buClr>
            </a:pPr>
            <a:r>
              <a:rPr lang="en-US" altLang="en-US" dirty="0">
                <a:effectLst/>
              </a:rPr>
              <a:t>Following Christ will cost with hardships in life</a:t>
            </a:r>
          </a:p>
          <a:p>
            <a:pPr lvl="1" eaLnBrk="1" hangingPunct="1">
              <a:lnSpc>
                <a:spcPct val="90000"/>
              </a:lnSpc>
              <a:buClr>
                <a:srgbClr val="66FFFF"/>
              </a:buClr>
              <a:buFont typeface="Wingdings" panose="05000000000000000000" pitchFamily="2" charset="2"/>
              <a:buChar char="w"/>
            </a:pPr>
            <a:r>
              <a:rPr lang="en-US" altLang="en-US" b="1" i="1" dirty="0">
                <a:solidFill>
                  <a:schemeClr val="tx2"/>
                </a:solidFill>
                <a:effectLst/>
              </a:rPr>
              <a:t>Matthew 16:24-25 </a:t>
            </a:r>
            <a:r>
              <a:rPr lang="en-US" altLang="en-US" dirty="0">
                <a:solidFill>
                  <a:srgbClr val="66FFFF"/>
                </a:solidFill>
                <a:effectLst/>
              </a:rPr>
              <a:t>Deny self, take up cross and follow Christ</a:t>
            </a:r>
            <a:endParaRPr lang="en-US" altLang="en-US" b="1" i="1" dirty="0">
              <a:solidFill>
                <a:schemeClr val="tx2"/>
              </a:solidFill>
              <a:effectLst/>
            </a:endParaRPr>
          </a:p>
          <a:p>
            <a:pPr lvl="1" eaLnBrk="1" hangingPunct="1">
              <a:lnSpc>
                <a:spcPct val="90000"/>
              </a:lnSpc>
              <a:buClr>
                <a:srgbClr val="66FFFF"/>
              </a:buClr>
              <a:buFont typeface="Wingdings" panose="05000000000000000000" pitchFamily="2" charset="2"/>
              <a:buChar char="w"/>
            </a:pPr>
            <a:r>
              <a:rPr lang="en-US" altLang="en-US" b="1" i="1" dirty="0">
                <a:solidFill>
                  <a:schemeClr val="tx2"/>
                </a:solidFill>
                <a:effectLst/>
              </a:rPr>
              <a:t>2 Timothy 3:12 </a:t>
            </a:r>
            <a:r>
              <a:rPr lang="en-US" altLang="en-US" dirty="0">
                <a:solidFill>
                  <a:srgbClr val="66FFFF"/>
                </a:solidFill>
                <a:effectLst/>
              </a:rPr>
              <a:t>Christians will suffer persecution</a:t>
            </a:r>
          </a:p>
          <a:p>
            <a:pPr lvl="1" eaLnBrk="1" hangingPunct="1">
              <a:lnSpc>
                <a:spcPct val="90000"/>
              </a:lnSpc>
              <a:buClr>
                <a:srgbClr val="66FFFF"/>
              </a:buClr>
              <a:buFont typeface="Wingdings" panose="05000000000000000000" pitchFamily="2" charset="2"/>
              <a:buChar char="w"/>
            </a:pPr>
            <a:r>
              <a:rPr lang="en-US" altLang="en-US" b="1" i="1" dirty="0">
                <a:solidFill>
                  <a:schemeClr val="tx2"/>
                </a:solidFill>
                <a:effectLst/>
              </a:rPr>
              <a:t>Matthew 5:11-12 </a:t>
            </a:r>
            <a:r>
              <a:rPr lang="en-US" altLang="en-US" dirty="0">
                <a:solidFill>
                  <a:srgbClr val="66FFFF"/>
                </a:solidFill>
                <a:effectLst/>
              </a:rPr>
              <a:t>Disciples will be insulted and accused</a:t>
            </a:r>
          </a:p>
          <a:p>
            <a:pPr lvl="1" eaLnBrk="1" hangingPunct="1">
              <a:lnSpc>
                <a:spcPct val="90000"/>
              </a:lnSpc>
              <a:buClr>
                <a:srgbClr val="66FFFF"/>
              </a:buClr>
              <a:buFont typeface="Wingdings" panose="05000000000000000000" pitchFamily="2" charset="2"/>
              <a:buChar char="w"/>
            </a:pPr>
            <a:r>
              <a:rPr lang="en-US" altLang="en-US" b="1" i="1" dirty="0">
                <a:solidFill>
                  <a:schemeClr val="tx2"/>
                </a:solidFill>
                <a:effectLst/>
              </a:rPr>
              <a:t>Mark 13:13 </a:t>
            </a:r>
            <a:r>
              <a:rPr lang="en-US" altLang="en-US" dirty="0">
                <a:solidFill>
                  <a:srgbClr val="66FFFF"/>
                </a:solidFill>
                <a:effectLst/>
              </a:rPr>
              <a:t>Hated by all because of the name of Jesus</a:t>
            </a:r>
          </a:p>
          <a:p>
            <a:pPr lvl="1" eaLnBrk="1" hangingPunct="1">
              <a:lnSpc>
                <a:spcPct val="90000"/>
              </a:lnSpc>
              <a:buClr>
                <a:srgbClr val="66FFFF"/>
              </a:buClr>
              <a:buFont typeface="Wingdings" panose="05000000000000000000" pitchFamily="2" charset="2"/>
              <a:buChar char="w"/>
            </a:pPr>
            <a:endParaRPr lang="en-US" altLang="en-US" dirty="0">
              <a:solidFill>
                <a:srgbClr val="66FFFF"/>
              </a:solidFill>
              <a:effectLst/>
            </a:endParaRPr>
          </a:p>
          <a:p>
            <a:pPr lvl="1" eaLnBrk="1" hangingPunct="1">
              <a:lnSpc>
                <a:spcPct val="90000"/>
              </a:lnSpc>
              <a:buClr>
                <a:srgbClr val="66FFFF"/>
              </a:buClr>
              <a:buFont typeface="Wingdings" panose="05000000000000000000" pitchFamily="2" charset="2"/>
              <a:buChar char="w"/>
            </a:pPr>
            <a:endParaRPr lang="en-US" altLang="en-US" dirty="0">
              <a:solidFill>
                <a:srgbClr val="66FFFF"/>
              </a:solidFill>
              <a:effectLst/>
            </a:endParaRPr>
          </a:p>
          <a:p>
            <a:pPr lvl="1" eaLnBrk="1" hangingPunct="1">
              <a:lnSpc>
                <a:spcPct val="90000"/>
              </a:lnSpc>
              <a:buClr>
                <a:srgbClr val="66FFFF"/>
              </a:buClr>
              <a:buFont typeface="Wingdings" panose="05000000000000000000" pitchFamily="2" charset="2"/>
              <a:buChar char="w"/>
            </a:pPr>
            <a:endParaRPr lang="en-US" altLang="en-US" dirty="0">
              <a:solidFill>
                <a:srgbClr val="66FFFF"/>
              </a:solidFill>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Effect transition="in" filter="slide(fromBottom)">
                                      <p:cBhvr>
                                        <p:cTn id="7" dur="500"/>
                                        <p:tgtEl>
                                          <p:spTgt spid="47107">
                                            <p:txEl>
                                              <p:pRg st="0" end="0"/>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47107">
                                            <p:txEl>
                                              <p:pRg st="1" end="1"/>
                                            </p:txEl>
                                          </p:spTgt>
                                        </p:tgtEl>
                                        <p:attrNameLst>
                                          <p:attrName>style.visibility</p:attrName>
                                        </p:attrNameLst>
                                      </p:cBhvr>
                                      <p:to>
                                        <p:strVal val="visible"/>
                                      </p:to>
                                    </p:set>
                                    <p:animEffect transition="in" filter="slide(fromBottom)">
                                      <p:cBhvr>
                                        <p:cTn id="10" dur="500"/>
                                        <p:tgtEl>
                                          <p:spTgt spid="47107">
                                            <p:txEl>
                                              <p:pRg st="1" end="1"/>
                                            </p:txEl>
                                          </p:spTgt>
                                        </p:tgtEl>
                                      </p:cBhvr>
                                    </p:animEffect>
                                  </p:childTnLst>
                                </p:cTn>
                              </p:par>
                              <p:par>
                                <p:cTn id="11" presetID="12" presetClass="entr" presetSubtype="4" fill="hold" nodeType="withEffect">
                                  <p:stCondLst>
                                    <p:cond delay="0"/>
                                  </p:stCondLst>
                                  <p:childTnLst>
                                    <p:set>
                                      <p:cBhvr>
                                        <p:cTn id="12" dur="1" fill="hold">
                                          <p:stCondLst>
                                            <p:cond delay="0"/>
                                          </p:stCondLst>
                                        </p:cTn>
                                        <p:tgtEl>
                                          <p:spTgt spid="47107">
                                            <p:txEl>
                                              <p:pRg st="2" end="2"/>
                                            </p:txEl>
                                          </p:spTgt>
                                        </p:tgtEl>
                                        <p:attrNameLst>
                                          <p:attrName>style.visibility</p:attrName>
                                        </p:attrNameLst>
                                      </p:cBhvr>
                                      <p:to>
                                        <p:strVal val="visible"/>
                                      </p:to>
                                    </p:set>
                                    <p:animEffect transition="in" filter="slide(fromBottom)">
                                      <p:cBhvr>
                                        <p:cTn id="13" dur="500"/>
                                        <p:tgtEl>
                                          <p:spTgt spid="47107">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nodeType="clickEffect">
                                  <p:stCondLst>
                                    <p:cond delay="0"/>
                                  </p:stCondLst>
                                  <p:childTnLst>
                                    <p:set>
                                      <p:cBhvr>
                                        <p:cTn id="17" dur="1" fill="hold">
                                          <p:stCondLst>
                                            <p:cond delay="0"/>
                                          </p:stCondLst>
                                        </p:cTn>
                                        <p:tgtEl>
                                          <p:spTgt spid="47107">
                                            <p:txEl>
                                              <p:pRg st="3" end="3"/>
                                            </p:txEl>
                                          </p:spTgt>
                                        </p:tgtEl>
                                        <p:attrNameLst>
                                          <p:attrName>style.visibility</p:attrName>
                                        </p:attrNameLst>
                                      </p:cBhvr>
                                      <p:to>
                                        <p:strVal val="visible"/>
                                      </p:to>
                                    </p:set>
                                    <p:animEffect transition="in" filter="slide(fromBottom)">
                                      <p:cBhvr>
                                        <p:cTn id="18" dur="500"/>
                                        <p:tgtEl>
                                          <p:spTgt spid="47107">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2" presetClass="entr" presetSubtype="4" fill="hold" nodeType="clickEffect">
                                  <p:stCondLst>
                                    <p:cond delay="0"/>
                                  </p:stCondLst>
                                  <p:childTnLst>
                                    <p:set>
                                      <p:cBhvr>
                                        <p:cTn id="22" dur="1" fill="hold">
                                          <p:stCondLst>
                                            <p:cond delay="0"/>
                                          </p:stCondLst>
                                        </p:cTn>
                                        <p:tgtEl>
                                          <p:spTgt spid="47107">
                                            <p:txEl>
                                              <p:pRg st="4" end="4"/>
                                            </p:txEl>
                                          </p:spTgt>
                                        </p:tgtEl>
                                        <p:attrNameLst>
                                          <p:attrName>style.visibility</p:attrName>
                                        </p:attrNameLst>
                                      </p:cBhvr>
                                      <p:to>
                                        <p:strVal val="visible"/>
                                      </p:to>
                                    </p:set>
                                    <p:animEffect transition="in" filter="slide(fromBottom)">
                                      <p:cBhvr>
                                        <p:cTn id="23" dur="500"/>
                                        <p:tgtEl>
                                          <p:spTgt spid="47107">
                                            <p:txEl>
                                              <p:pRg st="4" end="4"/>
                                            </p:txEl>
                                          </p:spTgt>
                                        </p:tgtEl>
                                      </p:cBhvr>
                                    </p:animEffect>
                                  </p:childTnLst>
                                </p:cTn>
                              </p:par>
                              <p:par>
                                <p:cTn id="24" presetID="12" presetClass="entr" presetSubtype="4" fill="hold" nodeType="withEffect">
                                  <p:stCondLst>
                                    <p:cond delay="0"/>
                                  </p:stCondLst>
                                  <p:childTnLst>
                                    <p:set>
                                      <p:cBhvr>
                                        <p:cTn id="25" dur="1" fill="hold">
                                          <p:stCondLst>
                                            <p:cond delay="0"/>
                                          </p:stCondLst>
                                        </p:cTn>
                                        <p:tgtEl>
                                          <p:spTgt spid="47107">
                                            <p:txEl>
                                              <p:pRg st="5" end="5"/>
                                            </p:txEl>
                                          </p:spTgt>
                                        </p:tgtEl>
                                        <p:attrNameLst>
                                          <p:attrName>style.visibility</p:attrName>
                                        </p:attrNameLst>
                                      </p:cBhvr>
                                      <p:to>
                                        <p:strVal val="visible"/>
                                      </p:to>
                                    </p:set>
                                    <p:animEffect transition="in" filter="slide(fromBottom)">
                                      <p:cBhvr>
                                        <p:cTn id="26" dur="500"/>
                                        <p:tgtEl>
                                          <p:spTgt spid="47107">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nodeType="clickEffect">
                                  <p:stCondLst>
                                    <p:cond delay="0"/>
                                  </p:stCondLst>
                                  <p:childTnLst>
                                    <p:set>
                                      <p:cBhvr>
                                        <p:cTn id="30" dur="1" fill="hold">
                                          <p:stCondLst>
                                            <p:cond delay="0"/>
                                          </p:stCondLst>
                                        </p:cTn>
                                        <p:tgtEl>
                                          <p:spTgt spid="47107">
                                            <p:txEl>
                                              <p:pRg st="6" end="6"/>
                                            </p:txEl>
                                          </p:spTgt>
                                        </p:tgtEl>
                                        <p:attrNameLst>
                                          <p:attrName>style.visibility</p:attrName>
                                        </p:attrNameLst>
                                      </p:cBhvr>
                                      <p:to>
                                        <p:strVal val="visible"/>
                                      </p:to>
                                    </p:set>
                                    <p:animEffect transition="in" filter="slide(fromBottom)">
                                      <p:cBhvr>
                                        <p:cTn id="31" dur="500"/>
                                        <p:tgtEl>
                                          <p:spTgt spid="47107">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2" presetClass="entr" presetSubtype="4" fill="hold" nodeType="clickEffect">
                                  <p:stCondLst>
                                    <p:cond delay="0"/>
                                  </p:stCondLst>
                                  <p:childTnLst>
                                    <p:set>
                                      <p:cBhvr>
                                        <p:cTn id="35" dur="1" fill="hold">
                                          <p:stCondLst>
                                            <p:cond delay="0"/>
                                          </p:stCondLst>
                                        </p:cTn>
                                        <p:tgtEl>
                                          <p:spTgt spid="47107">
                                            <p:txEl>
                                              <p:pRg st="7" end="7"/>
                                            </p:txEl>
                                          </p:spTgt>
                                        </p:tgtEl>
                                        <p:attrNameLst>
                                          <p:attrName>style.visibility</p:attrName>
                                        </p:attrNameLst>
                                      </p:cBhvr>
                                      <p:to>
                                        <p:strVal val="visible"/>
                                      </p:to>
                                    </p:set>
                                    <p:animEffect transition="in" filter="slide(fromBottom)">
                                      <p:cBhvr>
                                        <p:cTn id="36" dur="500"/>
                                        <p:tgtEl>
                                          <p:spTgt spid="47107">
                                            <p:txEl>
                                              <p:pRg st="7" end="7"/>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2" presetClass="entr" presetSubtype="4" fill="hold" nodeType="clickEffect">
                                  <p:stCondLst>
                                    <p:cond delay="0"/>
                                  </p:stCondLst>
                                  <p:childTnLst>
                                    <p:set>
                                      <p:cBhvr>
                                        <p:cTn id="40" dur="1" fill="hold">
                                          <p:stCondLst>
                                            <p:cond delay="0"/>
                                          </p:stCondLst>
                                        </p:cTn>
                                        <p:tgtEl>
                                          <p:spTgt spid="47107">
                                            <p:txEl>
                                              <p:pRg st="8" end="8"/>
                                            </p:txEl>
                                          </p:spTgt>
                                        </p:tgtEl>
                                        <p:attrNameLst>
                                          <p:attrName>style.visibility</p:attrName>
                                        </p:attrNameLst>
                                      </p:cBhvr>
                                      <p:to>
                                        <p:strVal val="visible"/>
                                      </p:to>
                                    </p:set>
                                    <p:animEffect transition="in" filter="slide(fromBottom)">
                                      <p:cBhvr>
                                        <p:cTn id="41" dur="500"/>
                                        <p:tgtEl>
                                          <p:spTgt spid="4710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A8AB7C50-0B83-400B-C550-75D8C5EFCF62}"/>
            </a:ext>
          </a:extLst>
        </p:cNvPr>
        <p:cNvGrpSpPr/>
        <p:nvPr/>
      </p:nvGrpSpPr>
      <p:grpSpPr>
        <a:xfrm>
          <a:off x="0" y="0"/>
          <a:ext cx="0" cy="0"/>
          <a:chOff x="0" y="0"/>
          <a:chExt cx="0" cy="0"/>
        </a:xfrm>
      </p:grpSpPr>
      <p:sp>
        <p:nvSpPr>
          <p:cNvPr id="47106" name="Rectangle 2">
            <a:extLst>
              <a:ext uri="{FF2B5EF4-FFF2-40B4-BE49-F238E27FC236}">
                <a16:creationId xmlns:a16="http://schemas.microsoft.com/office/drawing/2014/main" id="{E8084EA8-5348-009F-1342-4403E4AC1785}"/>
              </a:ext>
            </a:extLst>
          </p:cNvPr>
          <p:cNvSpPr>
            <a:spLocks noGrp="1" noChangeArrowheads="1"/>
          </p:cNvSpPr>
          <p:nvPr>
            <p:ph type="title"/>
          </p:nvPr>
        </p:nvSpPr>
        <p:spPr>
          <a:xfrm>
            <a:off x="457200" y="76200"/>
            <a:ext cx="8229600" cy="838200"/>
          </a:xfrm>
          <a:effectLst>
            <a:outerShdw dist="71842" dir="2700000" algn="ctr" rotWithShape="0">
              <a:schemeClr val="bg2"/>
            </a:outerShdw>
          </a:effectLst>
        </p:spPr>
        <p:txBody>
          <a:bodyPr/>
          <a:lstStyle/>
          <a:p>
            <a:pPr eaLnBrk="1" hangingPunct="1">
              <a:defRPr/>
            </a:pPr>
            <a:r>
              <a:rPr lang="en-US" sz="4800" b="1" dirty="0">
                <a:effectLst/>
              </a:rPr>
              <a:t>Costs To Be Counted</a:t>
            </a:r>
          </a:p>
        </p:txBody>
      </p:sp>
      <p:sp>
        <p:nvSpPr>
          <p:cNvPr id="47107" name="Rectangle 3">
            <a:extLst>
              <a:ext uri="{FF2B5EF4-FFF2-40B4-BE49-F238E27FC236}">
                <a16:creationId xmlns:a16="http://schemas.microsoft.com/office/drawing/2014/main" id="{6D821B0F-0C6E-6938-A1C6-AC3DB0BCC62D}"/>
              </a:ext>
            </a:extLst>
          </p:cNvPr>
          <p:cNvSpPr>
            <a:spLocks noGrp="1" noChangeArrowheads="1"/>
          </p:cNvSpPr>
          <p:nvPr>
            <p:ph type="body" idx="1"/>
          </p:nvPr>
        </p:nvSpPr>
        <p:spPr>
          <a:xfrm>
            <a:off x="38100" y="838200"/>
            <a:ext cx="9067800" cy="5843337"/>
          </a:xfrm>
        </p:spPr>
        <p:txBody>
          <a:bodyPr/>
          <a:lstStyle/>
          <a:p>
            <a:pPr eaLnBrk="1" hangingPunct="1">
              <a:lnSpc>
                <a:spcPct val="90000"/>
              </a:lnSpc>
              <a:buClr>
                <a:schemeClr val="tx2"/>
              </a:buClr>
            </a:pPr>
            <a:r>
              <a:rPr lang="en-US" altLang="en-US" dirty="0">
                <a:effectLst/>
              </a:rPr>
              <a:t>Following Christ will cost our material things</a:t>
            </a:r>
          </a:p>
          <a:p>
            <a:pPr lvl="1" eaLnBrk="1" hangingPunct="1">
              <a:lnSpc>
                <a:spcPct val="90000"/>
              </a:lnSpc>
              <a:buClr>
                <a:srgbClr val="66FFFF"/>
              </a:buClr>
              <a:buFont typeface="Wingdings" panose="05000000000000000000" pitchFamily="2" charset="2"/>
              <a:buChar char="w"/>
            </a:pPr>
            <a:r>
              <a:rPr lang="en-US" altLang="en-US" b="1" i="1" dirty="0">
                <a:solidFill>
                  <a:schemeClr val="tx2"/>
                </a:solidFill>
                <a:effectLst/>
              </a:rPr>
              <a:t>Matthew 19:16-22 </a:t>
            </a:r>
            <a:r>
              <a:rPr lang="en-US" altLang="en-US" dirty="0">
                <a:solidFill>
                  <a:srgbClr val="66FFFF"/>
                </a:solidFill>
                <a:effectLst/>
              </a:rPr>
              <a:t>Rich young ruler told to sell all and follow</a:t>
            </a:r>
            <a:endParaRPr lang="en-US" altLang="en-US" b="1" i="1" dirty="0">
              <a:solidFill>
                <a:schemeClr val="tx2"/>
              </a:solidFill>
              <a:effectLst/>
            </a:endParaRPr>
          </a:p>
          <a:p>
            <a:pPr lvl="1" eaLnBrk="1" hangingPunct="1">
              <a:lnSpc>
                <a:spcPct val="90000"/>
              </a:lnSpc>
              <a:buClr>
                <a:srgbClr val="66FFFF"/>
              </a:buClr>
              <a:buFont typeface="Wingdings" panose="05000000000000000000" pitchFamily="2" charset="2"/>
              <a:buChar char="w"/>
            </a:pPr>
            <a:r>
              <a:rPr lang="en-US" altLang="en-US" b="1" i="1" dirty="0">
                <a:solidFill>
                  <a:schemeClr val="tx2"/>
                </a:solidFill>
                <a:effectLst/>
              </a:rPr>
              <a:t>1 Timothy 6:17-19 </a:t>
            </a:r>
            <a:r>
              <a:rPr lang="en-US" altLang="en-US" dirty="0">
                <a:solidFill>
                  <a:srgbClr val="66FFFF"/>
                </a:solidFill>
                <a:effectLst/>
              </a:rPr>
              <a:t>Giving in service lays up eternal riches</a:t>
            </a:r>
            <a:endParaRPr lang="en-US" altLang="en-US" b="1" i="1" dirty="0">
              <a:solidFill>
                <a:schemeClr val="tx2"/>
              </a:solidFill>
              <a:effectLst/>
            </a:endParaRPr>
          </a:p>
          <a:p>
            <a:pPr eaLnBrk="1" hangingPunct="1">
              <a:lnSpc>
                <a:spcPct val="90000"/>
              </a:lnSpc>
              <a:buClr>
                <a:schemeClr val="tx2"/>
              </a:buClr>
            </a:pPr>
            <a:r>
              <a:rPr lang="en-US" altLang="en-US" dirty="0">
                <a:effectLst/>
              </a:rPr>
              <a:t>Following Christ will cost time</a:t>
            </a:r>
            <a:br>
              <a:rPr lang="en-US" altLang="en-US" dirty="0">
                <a:effectLst/>
              </a:rPr>
            </a:br>
            <a:r>
              <a:rPr lang="en-US" altLang="en-US" dirty="0">
                <a:effectLst/>
              </a:rPr>
              <a:t>(</a:t>
            </a:r>
            <a:r>
              <a:rPr lang="en-US" altLang="en-US" b="1" i="1" dirty="0">
                <a:solidFill>
                  <a:schemeClr val="tx2"/>
                </a:solidFill>
                <a:effectLst/>
              </a:rPr>
              <a:t>Ephesians 5:15-16</a:t>
            </a:r>
            <a:r>
              <a:rPr lang="en-US" altLang="en-US" dirty="0">
                <a:effectLst/>
              </a:rPr>
              <a:t>)</a:t>
            </a:r>
          </a:p>
          <a:p>
            <a:pPr eaLnBrk="1" hangingPunct="1">
              <a:lnSpc>
                <a:spcPct val="90000"/>
              </a:lnSpc>
              <a:buClr>
                <a:schemeClr val="tx2"/>
              </a:buClr>
            </a:pPr>
            <a:r>
              <a:rPr lang="en-US" altLang="en-US" dirty="0">
                <a:effectLst/>
              </a:rPr>
              <a:t>Following Christ will cost whole self</a:t>
            </a:r>
            <a:br>
              <a:rPr lang="en-US" altLang="en-US" dirty="0">
                <a:effectLst/>
              </a:rPr>
            </a:br>
            <a:r>
              <a:rPr lang="en-US" altLang="en-US" dirty="0">
                <a:solidFill>
                  <a:schemeClr val="tx2"/>
                </a:solidFill>
                <a:effectLst/>
              </a:rPr>
              <a:t>(</a:t>
            </a:r>
            <a:r>
              <a:rPr lang="en-US" altLang="en-US" b="1" i="1" dirty="0">
                <a:solidFill>
                  <a:schemeClr val="tx2"/>
                </a:solidFill>
                <a:effectLst/>
              </a:rPr>
              <a:t>Romans 12:1-2</a:t>
            </a:r>
            <a:r>
              <a:rPr lang="en-US" altLang="en-US" dirty="0">
                <a:solidFill>
                  <a:schemeClr val="tx2"/>
                </a:solidFill>
                <a:effectLst/>
              </a:rPr>
              <a:t>)</a:t>
            </a:r>
          </a:p>
        </p:txBody>
      </p:sp>
      <p:sp>
        <p:nvSpPr>
          <p:cNvPr id="6" name="Oval 5">
            <a:extLst>
              <a:ext uri="{FF2B5EF4-FFF2-40B4-BE49-F238E27FC236}">
                <a16:creationId xmlns:a16="http://schemas.microsoft.com/office/drawing/2014/main" id="{018068A7-AADE-D160-CF2F-D2A6D4D01869}"/>
              </a:ext>
            </a:extLst>
          </p:cNvPr>
          <p:cNvSpPr>
            <a:spLocks noChangeArrowheads="1"/>
          </p:cNvSpPr>
          <p:nvPr/>
        </p:nvSpPr>
        <p:spPr bwMode="auto">
          <a:xfrm>
            <a:off x="2693068" y="4539916"/>
            <a:ext cx="6400800" cy="213360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4000" b="1" i="1" dirty="0">
                <a:solidFill>
                  <a:schemeClr val="tx2"/>
                </a:solidFill>
              </a:rPr>
              <a:t>Must Serve God </a:t>
            </a:r>
          </a:p>
          <a:p>
            <a:pPr algn="ctr"/>
            <a:r>
              <a:rPr lang="en-US" altLang="en-US" sz="4000" b="1" i="1" dirty="0">
                <a:solidFill>
                  <a:schemeClr val="tx2"/>
                </a:solidFill>
              </a:rPr>
              <a:t>With The Whole Heart!</a:t>
            </a:r>
          </a:p>
          <a:p>
            <a:pPr algn="ctr"/>
            <a:r>
              <a:rPr lang="en-US" altLang="en-US" sz="4000" b="1" i="1" dirty="0">
                <a:solidFill>
                  <a:schemeClr val="tx2"/>
                </a:solidFill>
              </a:rPr>
              <a:t>Psalm 119</a:t>
            </a:r>
          </a:p>
        </p:txBody>
      </p:sp>
    </p:spTree>
    <p:extLst>
      <p:ext uri="{BB962C8B-B14F-4D97-AF65-F5344CB8AC3E}">
        <p14:creationId xmlns:p14="http://schemas.microsoft.com/office/powerpoint/2010/main" val="6241022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Effect transition="in" filter="slide(fromBottom)">
                                      <p:cBhvr>
                                        <p:cTn id="7" dur="500"/>
                                        <p:tgtEl>
                                          <p:spTgt spid="47107">
                                            <p:txEl>
                                              <p:pRg st="0" end="0"/>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47107">
                                            <p:txEl>
                                              <p:pRg st="1" end="1"/>
                                            </p:txEl>
                                          </p:spTgt>
                                        </p:tgtEl>
                                        <p:attrNameLst>
                                          <p:attrName>style.visibility</p:attrName>
                                        </p:attrNameLst>
                                      </p:cBhvr>
                                      <p:to>
                                        <p:strVal val="visible"/>
                                      </p:to>
                                    </p:set>
                                    <p:animEffect transition="in" filter="slide(fromBottom)">
                                      <p:cBhvr>
                                        <p:cTn id="10" dur="500"/>
                                        <p:tgtEl>
                                          <p:spTgt spid="4710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nodeType="clickEffect">
                                  <p:stCondLst>
                                    <p:cond delay="0"/>
                                  </p:stCondLst>
                                  <p:childTnLst>
                                    <p:set>
                                      <p:cBhvr>
                                        <p:cTn id="14" dur="1" fill="hold">
                                          <p:stCondLst>
                                            <p:cond delay="0"/>
                                          </p:stCondLst>
                                        </p:cTn>
                                        <p:tgtEl>
                                          <p:spTgt spid="47107">
                                            <p:txEl>
                                              <p:pRg st="2" end="2"/>
                                            </p:txEl>
                                          </p:spTgt>
                                        </p:tgtEl>
                                        <p:attrNameLst>
                                          <p:attrName>style.visibility</p:attrName>
                                        </p:attrNameLst>
                                      </p:cBhvr>
                                      <p:to>
                                        <p:strVal val="visible"/>
                                      </p:to>
                                    </p:set>
                                    <p:animEffect transition="in" filter="slide(fromBottom)">
                                      <p:cBhvr>
                                        <p:cTn id="15" dur="500"/>
                                        <p:tgtEl>
                                          <p:spTgt spid="47107">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2" presetClass="entr" presetSubtype="4" fill="hold" nodeType="clickEffect">
                                  <p:stCondLst>
                                    <p:cond delay="0"/>
                                  </p:stCondLst>
                                  <p:childTnLst>
                                    <p:set>
                                      <p:cBhvr>
                                        <p:cTn id="19" dur="1" fill="hold">
                                          <p:stCondLst>
                                            <p:cond delay="0"/>
                                          </p:stCondLst>
                                        </p:cTn>
                                        <p:tgtEl>
                                          <p:spTgt spid="47107">
                                            <p:txEl>
                                              <p:pRg st="3" end="3"/>
                                            </p:txEl>
                                          </p:spTgt>
                                        </p:tgtEl>
                                        <p:attrNameLst>
                                          <p:attrName>style.visibility</p:attrName>
                                        </p:attrNameLst>
                                      </p:cBhvr>
                                      <p:to>
                                        <p:strVal val="visible"/>
                                      </p:to>
                                    </p:set>
                                    <p:animEffect transition="in" filter="slide(fromBottom)">
                                      <p:cBhvr>
                                        <p:cTn id="20" dur="500"/>
                                        <p:tgtEl>
                                          <p:spTgt spid="47107">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4" fill="hold" nodeType="clickEffect">
                                  <p:stCondLst>
                                    <p:cond delay="0"/>
                                  </p:stCondLst>
                                  <p:childTnLst>
                                    <p:set>
                                      <p:cBhvr>
                                        <p:cTn id="24" dur="1" fill="hold">
                                          <p:stCondLst>
                                            <p:cond delay="0"/>
                                          </p:stCondLst>
                                        </p:cTn>
                                        <p:tgtEl>
                                          <p:spTgt spid="47107">
                                            <p:txEl>
                                              <p:pRg st="4" end="4"/>
                                            </p:txEl>
                                          </p:spTgt>
                                        </p:tgtEl>
                                        <p:attrNameLst>
                                          <p:attrName>style.visibility</p:attrName>
                                        </p:attrNameLst>
                                      </p:cBhvr>
                                      <p:to>
                                        <p:strVal val="visible"/>
                                      </p:to>
                                    </p:set>
                                    <p:animEffect transition="in" filter="slide(fromBottom)">
                                      <p:cBhvr>
                                        <p:cTn id="25" dur="500"/>
                                        <p:tgtEl>
                                          <p:spTgt spid="47107">
                                            <p:txEl>
                                              <p:pRg st="4" end="4"/>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3" presetClass="entr" presetSubtype="16"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 calcmode="lin" valueType="num">
                                      <p:cBhvr>
                                        <p:cTn id="30" dur="500" fill="hold"/>
                                        <p:tgtEl>
                                          <p:spTgt spid="6"/>
                                        </p:tgtEl>
                                        <p:attrNameLst>
                                          <p:attrName>ppt_w</p:attrName>
                                        </p:attrNameLst>
                                      </p:cBhvr>
                                      <p:tavLst>
                                        <p:tav tm="0">
                                          <p:val>
                                            <p:fltVal val="0"/>
                                          </p:val>
                                        </p:tav>
                                        <p:tav tm="100000">
                                          <p:val>
                                            <p:strVal val="#ppt_w"/>
                                          </p:val>
                                        </p:tav>
                                      </p:tavLst>
                                    </p:anim>
                                    <p:anim calcmode="lin" valueType="num">
                                      <p:cBhvr>
                                        <p:cTn id="31" dur="500" fill="hold"/>
                                        <p:tgtEl>
                                          <p:spTgt spid="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D54DF8F7-EF57-73D6-9E05-8E914DC9B778}"/>
              </a:ext>
            </a:extLst>
          </p:cNvPr>
          <p:cNvSpPr>
            <a:spLocks noGrp="1" noChangeArrowheads="1"/>
          </p:cNvSpPr>
          <p:nvPr>
            <p:ph type="title"/>
          </p:nvPr>
        </p:nvSpPr>
        <p:spPr>
          <a:xfrm>
            <a:off x="457200" y="0"/>
            <a:ext cx="8229600" cy="990600"/>
          </a:xfrm>
          <a:effectLst>
            <a:outerShdw dist="71842" dir="2700000" algn="ctr" rotWithShape="0">
              <a:schemeClr val="bg2"/>
            </a:outerShdw>
          </a:effectLst>
        </p:spPr>
        <p:txBody>
          <a:bodyPr/>
          <a:lstStyle/>
          <a:p>
            <a:pPr eaLnBrk="1" hangingPunct="1">
              <a:defRPr/>
            </a:pPr>
            <a:r>
              <a:rPr lang="en-US" sz="4800" b="1">
                <a:effectLst/>
              </a:rPr>
              <a:t>What Might It Cost Me?</a:t>
            </a:r>
          </a:p>
        </p:txBody>
      </p:sp>
      <p:sp>
        <p:nvSpPr>
          <p:cNvPr id="48131" name="Rectangle 3">
            <a:extLst>
              <a:ext uri="{FF2B5EF4-FFF2-40B4-BE49-F238E27FC236}">
                <a16:creationId xmlns:a16="http://schemas.microsoft.com/office/drawing/2014/main" id="{D06041DD-E54D-632E-6411-2C3F8C3EF952}"/>
              </a:ext>
            </a:extLst>
          </p:cNvPr>
          <p:cNvSpPr>
            <a:spLocks noGrp="1" noChangeArrowheads="1"/>
          </p:cNvSpPr>
          <p:nvPr>
            <p:ph type="body" idx="1"/>
          </p:nvPr>
        </p:nvSpPr>
        <p:spPr>
          <a:xfrm>
            <a:off x="76200" y="990600"/>
            <a:ext cx="9067800" cy="5791200"/>
          </a:xfrm>
        </p:spPr>
        <p:txBody>
          <a:bodyPr/>
          <a:lstStyle/>
          <a:p>
            <a:pPr eaLnBrk="1" hangingPunct="1">
              <a:lnSpc>
                <a:spcPct val="80000"/>
              </a:lnSpc>
              <a:buClr>
                <a:schemeClr val="tx2"/>
              </a:buClr>
            </a:pPr>
            <a:r>
              <a:rPr lang="en-US" altLang="en-US" dirty="0">
                <a:effectLst/>
              </a:rPr>
              <a:t>Following Christ may cost you family relationships</a:t>
            </a:r>
          </a:p>
          <a:p>
            <a:pPr lvl="1" eaLnBrk="1" hangingPunct="1">
              <a:lnSpc>
                <a:spcPct val="80000"/>
              </a:lnSpc>
              <a:buClr>
                <a:srgbClr val="66FFFF"/>
              </a:buClr>
              <a:buFont typeface="Wingdings" panose="05000000000000000000" pitchFamily="2" charset="2"/>
              <a:buChar char="w"/>
            </a:pPr>
            <a:r>
              <a:rPr lang="en-US" altLang="en-US" b="1" i="1" dirty="0">
                <a:solidFill>
                  <a:schemeClr val="tx2"/>
                </a:solidFill>
                <a:effectLst/>
              </a:rPr>
              <a:t>“My mother and father may be hurt or mad if I obey”</a:t>
            </a:r>
          </a:p>
          <a:p>
            <a:pPr lvl="1" eaLnBrk="1" hangingPunct="1">
              <a:lnSpc>
                <a:spcPct val="80000"/>
              </a:lnSpc>
              <a:buClr>
                <a:srgbClr val="66FFFF"/>
              </a:buClr>
              <a:buFont typeface="Wingdings" panose="05000000000000000000" pitchFamily="2" charset="2"/>
              <a:buChar char="w"/>
            </a:pPr>
            <a:r>
              <a:rPr lang="en-US" altLang="en-US" b="1" i="1" dirty="0">
                <a:solidFill>
                  <a:schemeClr val="tx2"/>
                </a:solidFill>
                <a:effectLst/>
              </a:rPr>
              <a:t>“My family may reject me for putting Christ first”</a:t>
            </a:r>
            <a:endParaRPr lang="en-US" altLang="en-US" dirty="0">
              <a:effectLst/>
            </a:endParaRPr>
          </a:p>
          <a:p>
            <a:pPr eaLnBrk="1" hangingPunct="1">
              <a:lnSpc>
                <a:spcPct val="80000"/>
              </a:lnSpc>
              <a:buClr>
                <a:schemeClr val="tx2"/>
              </a:buClr>
            </a:pPr>
            <a:r>
              <a:rPr lang="en-US" altLang="en-US" dirty="0">
                <a:effectLst/>
              </a:rPr>
              <a:t>Following Christ will cost you hardships in life</a:t>
            </a:r>
          </a:p>
          <a:p>
            <a:pPr lvl="1" eaLnBrk="1" hangingPunct="1">
              <a:lnSpc>
                <a:spcPct val="80000"/>
              </a:lnSpc>
              <a:buClr>
                <a:srgbClr val="66FFFF"/>
              </a:buClr>
              <a:buFont typeface="Wingdings" panose="05000000000000000000" pitchFamily="2" charset="2"/>
              <a:buChar char="w"/>
            </a:pPr>
            <a:r>
              <a:rPr lang="en-US" altLang="en-US" b="1" i="1" dirty="0">
                <a:solidFill>
                  <a:schemeClr val="tx2"/>
                </a:solidFill>
                <a:effectLst/>
              </a:rPr>
              <a:t>“Living as a Christian will mean overcoming my lusts”</a:t>
            </a:r>
          </a:p>
          <a:p>
            <a:pPr lvl="1" eaLnBrk="1" hangingPunct="1">
              <a:lnSpc>
                <a:spcPct val="80000"/>
              </a:lnSpc>
              <a:buClr>
                <a:srgbClr val="66FFFF"/>
              </a:buClr>
              <a:buFont typeface="Wingdings" panose="05000000000000000000" pitchFamily="2" charset="2"/>
              <a:buChar char="w"/>
            </a:pPr>
            <a:r>
              <a:rPr lang="en-US" altLang="en-US" b="1" i="1" dirty="0">
                <a:solidFill>
                  <a:schemeClr val="tx2"/>
                </a:solidFill>
                <a:effectLst/>
              </a:rPr>
              <a:t>“I will never be popular if I am strict in serving Christ”</a:t>
            </a:r>
            <a:endParaRPr lang="en-US" altLang="en-US" dirty="0">
              <a:effectLst/>
            </a:endParaRPr>
          </a:p>
          <a:p>
            <a:pPr eaLnBrk="1" hangingPunct="1">
              <a:lnSpc>
                <a:spcPct val="80000"/>
              </a:lnSpc>
              <a:buClr>
                <a:schemeClr val="tx2"/>
              </a:buClr>
            </a:pPr>
            <a:r>
              <a:rPr lang="en-US" altLang="en-US" dirty="0">
                <a:effectLst/>
              </a:rPr>
              <a:t>Following Christ will cost you in material things</a:t>
            </a:r>
          </a:p>
          <a:p>
            <a:pPr lvl="1" eaLnBrk="1" hangingPunct="1">
              <a:lnSpc>
                <a:spcPct val="80000"/>
              </a:lnSpc>
              <a:buClr>
                <a:srgbClr val="66FFFF"/>
              </a:buClr>
              <a:buFont typeface="Wingdings" panose="05000000000000000000" pitchFamily="2" charset="2"/>
              <a:buChar char="w"/>
            </a:pPr>
            <a:r>
              <a:rPr lang="en-US" altLang="en-US" b="1" i="1" dirty="0">
                <a:solidFill>
                  <a:schemeClr val="tx2"/>
                </a:solidFill>
                <a:effectLst/>
              </a:rPr>
              <a:t>“Giving to the Lord as I should will cost too much”</a:t>
            </a:r>
          </a:p>
          <a:p>
            <a:pPr lvl="1" eaLnBrk="1" hangingPunct="1">
              <a:lnSpc>
                <a:spcPct val="80000"/>
              </a:lnSpc>
              <a:buClr>
                <a:srgbClr val="66FFFF"/>
              </a:buClr>
              <a:buFont typeface="Wingdings" panose="05000000000000000000" pitchFamily="2" charset="2"/>
              <a:buChar char="w"/>
            </a:pPr>
            <a:r>
              <a:rPr lang="en-US" altLang="en-US" b="1" i="1" dirty="0">
                <a:solidFill>
                  <a:schemeClr val="tx2"/>
                </a:solidFill>
                <a:effectLst/>
              </a:rPr>
              <a:t>“Does God really expect me to give for all these things”</a:t>
            </a:r>
          </a:p>
          <a:p>
            <a:pPr eaLnBrk="1" hangingPunct="1">
              <a:lnSpc>
                <a:spcPct val="80000"/>
              </a:lnSpc>
              <a:buClr>
                <a:schemeClr val="tx2"/>
              </a:buClr>
            </a:pPr>
            <a:r>
              <a:rPr lang="en-US" altLang="en-US" dirty="0">
                <a:effectLst/>
              </a:rPr>
              <a:t>Following Christ will cost you in time</a:t>
            </a:r>
          </a:p>
          <a:p>
            <a:pPr lvl="1" eaLnBrk="1" hangingPunct="1">
              <a:lnSpc>
                <a:spcPct val="80000"/>
              </a:lnSpc>
              <a:buClr>
                <a:srgbClr val="66FFFF"/>
              </a:buClr>
              <a:buFont typeface="Wingdings" panose="05000000000000000000" pitchFamily="2" charset="2"/>
              <a:buChar char="w"/>
            </a:pPr>
            <a:r>
              <a:rPr lang="en-US" altLang="en-US" b="1" i="1" dirty="0">
                <a:solidFill>
                  <a:schemeClr val="tx2"/>
                </a:solidFill>
                <a:effectLst/>
              </a:rPr>
              <a:t>“Sunday morning, Sunday night, and Wednesday night is too much”</a:t>
            </a:r>
          </a:p>
          <a:p>
            <a:pPr lvl="1" eaLnBrk="1" hangingPunct="1">
              <a:lnSpc>
                <a:spcPct val="80000"/>
              </a:lnSpc>
              <a:buClr>
                <a:srgbClr val="66FFFF"/>
              </a:buClr>
              <a:buFont typeface="Wingdings" panose="05000000000000000000" pitchFamily="2" charset="2"/>
              <a:buChar char="w"/>
            </a:pPr>
            <a:r>
              <a:rPr lang="en-US" altLang="en-US" b="1" i="1" dirty="0">
                <a:solidFill>
                  <a:schemeClr val="tx2"/>
                </a:solidFill>
                <a:effectLst/>
              </a:rPr>
              <a:t>“You mean I must study, meditate, &amp; pray every day?”</a:t>
            </a:r>
          </a:p>
        </p:txBody>
      </p:sp>
      <p:sp>
        <p:nvSpPr>
          <p:cNvPr id="4" name="Oval 3">
            <a:extLst>
              <a:ext uri="{FF2B5EF4-FFF2-40B4-BE49-F238E27FC236}">
                <a16:creationId xmlns:a16="http://schemas.microsoft.com/office/drawing/2014/main" id="{3E1C900B-B3F2-FAE9-1084-56A0149B8002}"/>
              </a:ext>
            </a:extLst>
          </p:cNvPr>
          <p:cNvSpPr>
            <a:spLocks noChangeArrowheads="1"/>
          </p:cNvSpPr>
          <p:nvPr/>
        </p:nvSpPr>
        <p:spPr bwMode="auto">
          <a:xfrm>
            <a:off x="914400" y="2057400"/>
            <a:ext cx="7581900" cy="274320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80000"/>
              </a:lnSpc>
              <a:buClr>
                <a:schemeClr val="tx2"/>
              </a:buClr>
            </a:pPr>
            <a:r>
              <a:rPr lang="en-US" altLang="en-US" sz="4000" b="1" dirty="0">
                <a:solidFill>
                  <a:srgbClr val="66FFFF"/>
                </a:solidFill>
              </a:rPr>
              <a:t>Yes, serving Christ will </a:t>
            </a:r>
          </a:p>
          <a:p>
            <a:pPr algn="ctr" eaLnBrk="1" hangingPunct="1">
              <a:lnSpc>
                <a:spcPct val="80000"/>
              </a:lnSpc>
              <a:buClr>
                <a:schemeClr val="tx2"/>
              </a:buClr>
            </a:pPr>
            <a:r>
              <a:rPr lang="en-US" altLang="en-US" sz="4000" b="1" dirty="0">
                <a:solidFill>
                  <a:srgbClr val="66FFFF"/>
                </a:solidFill>
              </a:rPr>
              <a:t>affect your whole life!</a:t>
            </a:r>
            <a:endParaRPr lang="en-US" alt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Effect transition="in" filter="slide(fromBottom)">
                                      <p:cBhvr>
                                        <p:cTn id="7" dur="500"/>
                                        <p:tgtEl>
                                          <p:spTgt spid="481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48131">
                                            <p:txEl>
                                              <p:pRg st="1" end="1"/>
                                            </p:txEl>
                                          </p:spTgt>
                                        </p:tgtEl>
                                        <p:attrNameLst>
                                          <p:attrName>style.visibility</p:attrName>
                                        </p:attrNameLst>
                                      </p:cBhvr>
                                      <p:to>
                                        <p:strVal val="visible"/>
                                      </p:to>
                                    </p:set>
                                    <p:animEffect transition="in" filter="slide(fromBottom)">
                                      <p:cBhvr>
                                        <p:cTn id="12" dur="500"/>
                                        <p:tgtEl>
                                          <p:spTgt spid="481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48131">
                                            <p:txEl>
                                              <p:pRg st="2" end="2"/>
                                            </p:txEl>
                                          </p:spTgt>
                                        </p:tgtEl>
                                        <p:attrNameLst>
                                          <p:attrName>style.visibility</p:attrName>
                                        </p:attrNameLst>
                                      </p:cBhvr>
                                      <p:to>
                                        <p:strVal val="visible"/>
                                      </p:to>
                                    </p:set>
                                    <p:animEffect transition="in" filter="slide(fromBottom)">
                                      <p:cBhvr>
                                        <p:cTn id="17" dur="500"/>
                                        <p:tgtEl>
                                          <p:spTgt spid="4813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48131">
                                            <p:txEl>
                                              <p:pRg st="3" end="3"/>
                                            </p:txEl>
                                          </p:spTgt>
                                        </p:tgtEl>
                                        <p:attrNameLst>
                                          <p:attrName>style.visibility</p:attrName>
                                        </p:attrNameLst>
                                      </p:cBhvr>
                                      <p:to>
                                        <p:strVal val="visible"/>
                                      </p:to>
                                    </p:set>
                                    <p:animEffect transition="in" filter="slide(fromBottom)">
                                      <p:cBhvr>
                                        <p:cTn id="22" dur="500"/>
                                        <p:tgtEl>
                                          <p:spTgt spid="4813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48131">
                                            <p:txEl>
                                              <p:pRg st="4" end="4"/>
                                            </p:txEl>
                                          </p:spTgt>
                                        </p:tgtEl>
                                        <p:attrNameLst>
                                          <p:attrName>style.visibility</p:attrName>
                                        </p:attrNameLst>
                                      </p:cBhvr>
                                      <p:to>
                                        <p:strVal val="visible"/>
                                      </p:to>
                                    </p:set>
                                    <p:animEffect transition="in" filter="slide(fromBottom)">
                                      <p:cBhvr>
                                        <p:cTn id="27" dur="500"/>
                                        <p:tgtEl>
                                          <p:spTgt spid="4813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48131">
                                            <p:txEl>
                                              <p:pRg st="5" end="5"/>
                                            </p:txEl>
                                          </p:spTgt>
                                        </p:tgtEl>
                                        <p:attrNameLst>
                                          <p:attrName>style.visibility</p:attrName>
                                        </p:attrNameLst>
                                      </p:cBhvr>
                                      <p:to>
                                        <p:strVal val="visible"/>
                                      </p:to>
                                    </p:set>
                                    <p:animEffect transition="in" filter="slide(fromBottom)">
                                      <p:cBhvr>
                                        <p:cTn id="32" dur="500"/>
                                        <p:tgtEl>
                                          <p:spTgt spid="48131">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48131">
                                            <p:txEl>
                                              <p:pRg st="6" end="6"/>
                                            </p:txEl>
                                          </p:spTgt>
                                        </p:tgtEl>
                                        <p:attrNameLst>
                                          <p:attrName>style.visibility</p:attrName>
                                        </p:attrNameLst>
                                      </p:cBhvr>
                                      <p:to>
                                        <p:strVal val="visible"/>
                                      </p:to>
                                    </p:set>
                                    <p:animEffect transition="in" filter="slide(fromBottom)">
                                      <p:cBhvr>
                                        <p:cTn id="37" dur="500"/>
                                        <p:tgtEl>
                                          <p:spTgt spid="48131">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48131">
                                            <p:txEl>
                                              <p:pRg st="7" end="7"/>
                                            </p:txEl>
                                          </p:spTgt>
                                        </p:tgtEl>
                                        <p:attrNameLst>
                                          <p:attrName>style.visibility</p:attrName>
                                        </p:attrNameLst>
                                      </p:cBhvr>
                                      <p:to>
                                        <p:strVal val="visible"/>
                                      </p:to>
                                    </p:set>
                                    <p:animEffect transition="in" filter="slide(fromBottom)">
                                      <p:cBhvr>
                                        <p:cTn id="42" dur="500"/>
                                        <p:tgtEl>
                                          <p:spTgt spid="48131">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2" presetClass="entr" presetSubtype="4" fill="hold" grpId="0" nodeType="clickEffect">
                                  <p:stCondLst>
                                    <p:cond delay="0"/>
                                  </p:stCondLst>
                                  <p:childTnLst>
                                    <p:set>
                                      <p:cBhvr>
                                        <p:cTn id="46" dur="1" fill="hold">
                                          <p:stCondLst>
                                            <p:cond delay="0"/>
                                          </p:stCondLst>
                                        </p:cTn>
                                        <p:tgtEl>
                                          <p:spTgt spid="48131">
                                            <p:txEl>
                                              <p:pRg st="8" end="8"/>
                                            </p:txEl>
                                          </p:spTgt>
                                        </p:tgtEl>
                                        <p:attrNameLst>
                                          <p:attrName>style.visibility</p:attrName>
                                        </p:attrNameLst>
                                      </p:cBhvr>
                                      <p:to>
                                        <p:strVal val="visible"/>
                                      </p:to>
                                    </p:set>
                                    <p:animEffect transition="in" filter="slide(fromBottom)">
                                      <p:cBhvr>
                                        <p:cTn id="47" dur="500"/>
                                        <p:tgtEl>
                                          <p:spTgt spid="48131">
                                            <p:txEl>
                                              <p:pRg st="8" end="8"/>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2" presetClass="entr" presetSubtype="4" fill="hold" grpId="0" nodeType="clickEffect">
                                  <p:stCondLst>
                                    <p:cond delay="0"/>
                                  </p:stCondLst>
                                  <p:childTnLst>
                                    <p:set>
                                      <p:cBhvr>
                                        <p:cTn id="51" dur="1" fill="hold">
                                          <p:stCondLst>
                                            <p:cond delay="0"/>
                                          </p:stCondLst>
                                        </p:cTn>
                                        <p:tgtEl>
                                          <p:spTgt spid="48131">
                                            <p:txEl>
                                              <p:pRg st="9" end="9"/>
                                            </p:txEl>
                                          </p:spTgt>
                                        </p:tgtEl>
                                        <p:attrNameLst>
                                          <p:attrName>style.visibility</p:attrName>
                                        </p:attrNameLst>
                                      </p:cBhvr>
                                      <p:to>
                                        <p:strVal val="visible"/>
                                      </p:to>
                                    </p:set>
                                    <p:animEffect transition="in" filter="slide(fromBottom)">
                                      <p:cBhvr>
                                        <p:cTn id="52" dur="500"/>
                                        <p:tgtEl>
                                          <p:spTgt spid="48131">
                                            <p:txEl>
                                              <p:pRg st="9" end="9"/>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2" presetClass="entr" presetSubtype="4" fill="hold" grpId="0" nodeType="clickEffect">
                                  <p:stCondLst>
                                    <p:cond delay="0"/>
                                  </p:stCondLst>
                                  <p:childTnLst>
                                    <p:set>
                                      <p:cBhvr>
                                        <p:cTn id="56" dur="1" fill="hold">
                                          <p:stCondLst>
                                            <p:cond delay="0"/>
                                          </p:stCondLst>
                                        </p:cTn>
                                        <p:tgtEl>
                                          <p:spTgt spid="48131">
                                            <p:txEl>
                                              <p:pRg st="10" end="10"/>
                                            </p:txEl>
                                          </p:spTgt>
                                        </p:tgtEl>
                                        <p:attrNameLst>
                                          <p:attrName>style.visibility</p:attrName>
                                        </p:attrNameLst>
                                      </p:cBhvr>
                                      <p:to>
                                        <p:strVal val="visible"/>
                                      </p:to>
                                    </p:set>
                                    <p:animEffect transition="in" filter="slide(fromBottom)">
                                      <p:cBhvr>
                                        <p:cTn id="57" dur="500"/>
                                        <p:tgtEl>
                                          <p:spTgt spid="48131">
                                            <p:txEl>
                                              <p:pRg st="10" end="10"/>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2" presetClass="entr" presetSubtype="4" fill="hold" grpId="0" nodeType="clickEffect">
                                  <p:stCondLst>
                                    <p:cond delay="0"/>
                                  </p:stCondLst>
                                  <p:childTnLst>
                                    <p:set>
                                      <p:cBhvr>
                                        <p:cTn id="61" dur="1" fill="hold">
                                          <p:stCondLst>
                                            <p:cond delay="0"/>
                                          </p:stCondLst>
                                        </p:cTn>
                                        <p:tgtEl>
                                          <p:spTgt spid="48131">
                                            <p:txEl>
                                              <p:pRg st="11" end="11"/>
                                            </p:txEl>
                                          </p:spTgt>
                                        </p:tgtEl>
                                        <p:attrNameLst>
                                          <p:attrName>style.visibility</p:attrName>
                                        </p:attrNameLst>
                                      </p:cBhvr>
                                      <p:to>
                                        <p:strVal val="visible"/>
                                      </p:to>
                                    </p:set>
                                    <p:animEffect transition="in" filter="slide(fromBottom)">
                                      <p:cBhvr>
                                        <p:cTn id="62" dur="500"/>
                                        <p:tgtEl>
                                          <p:spTgt spid="48131">
                                            <p:txEl>
                                              <p:pRg st="11" end="11"/>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3" presetClass="entr" presetSubtype="16" fill="hold" grpId="0" nodeType="clickEffect">
                                  <p:stCondLst>
                                    <p:cond delay="0"/>
                                  </p:stCondLst>
                                  <p:childTnLst>
                                    <p:set>
                                      <p:cBhvr>
                                        <p:cTn id="66" dur="1" fill="hold">
                                          <p:stCondLst>
                                            <p:cond delay="0"/>
                                          </p:stCondLst>
                                        </p:cTn>
                                        <p:tgtEl>
                                          <p:spTgt spid="4"/>
                                        </p:tgtEl>
                                        <p:attrNameLst>
                                          <p:attrName>style.visibility</p:attrName>
                                        </p:attrNameLst>
                                      </p:cBhvr>
                                      <p:to>
                                        <p:strVal val="visible"/>
                                      </p:to>
                                    </p:set>
                                    <p:anim calcmode="lin" valueType="num">
                                      <p:cBhvr>
                                        <p:cTn id="67" dur="500" fill="hold"/>
                                        <p:tgtEl>
                                          <p:spTgt spid="4"/>
                                        </p:tgtEl>
                                        <p:attrNameLst>
                                          <p:attrName>ppt_w</p:attrName>
                                        </p:attrNameLst>
                                      </p:cBhvr>
                                      <p:tavLst>
                                        <p:tav tm="0">
                                          <p:val>
                                            <p:fltVal val="0"/>
                                          </p:val>
                                        </p:tav>
                                        <p:tav tm="100000">
                                          <p:val>
                                            <p:strVal val="#ppt_w"/>
                                          </p:val>
                                        </p:tav>
                                      </p:tavLst>
                                    </p:anim>
                                    <p:anim calcmode="lin" valueType="num">
                                      <p:cBhvr>
                                        <p:cTn id="68" dur="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bldLvl="3" autoUpdateAnimBg="0"/>
      <p:bldP spid="4"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DE4E031A-993D-1CDE-AD13-950296D33ECE}"/>
              </a:ext>
            </a:extLst>
          </p:cNvPr>
          <p:cNvSpPr>
            <a:spLocks noGrp="1" noChangeArrowheads="1"/>
          </p:cNvSpPr>
          <p:nvPr>
            <p:ph type="title"/>
          </p:nvPr>
        </p:nvSpPr>
        <p:spPr>
          <a:effectLst>
            <a:outerShdw dist="107763" dir="2700000" algn="ctr" rotWithShape="0">
              <a:schemeClr val="bg2"/>
            </a:outerShdw>
          </a:effectLst>
        </p:spPr>
        <p:txBody>
          <a:bodyPr/>
          <a:lstStyle/>
          <a:p>
            <a:pPr eaLnBrk="1" hangingPunct="1">
              <a:defRPr/>
            </a:pPr>
            <a:r>
              <a:rPr lang="en-US" sz="4800" b="1" dirty="0">
                <a:effectLst/>
              </a:rPr>
              <a:t>Acts 26:27-29</a:t>
            </a:r>
            <a:endParaRPr lang="en-US" b="1" dirty="0"/>
          </a:p>
        </p:txBody>
      </p:sp>
      <p:sp>
        <p:nvSpPr>
          <p:cNvPr id="6147" name="Text Box 3">
            <a:extLst>
              <a:ext uri="{FF2B5EF4-FFF2-40B4-BE49-F238E27FC236}">
                <a16:creationId xmlns:a16="http://schemas.microsoft.com/office/drawing/2014/main" id="{70AD5283-D381-2A31-5F59-A4E8AE203721}"/>
              </a:ext>
            </a:extLst>
          </p:cNvPr>
          <p:cNvSpPr txBox="1">
            <a:spLocks noChangeArrowheads="1"/>
          </p:cNvSpPr>
          <p:nvPr/>
        </p:nvSpPr>
        <p:spPr bwMode="auto">
          <a:xfrm>
            <a:off x="381000" y="1417638"/>
            <a:ext cx="83058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3600" b="1" i="1" dirty="0"/>
              <a:t>“‘King Agrippa, do you believe the prophets? I know that you do believe.’</a:t>
            </a:r>
          </a:p>
          <a:p>
            <a:pPr algn="ctr"/>
            <a:r>
              <a:rPr lang="en-US" altLang="en-US" sz="3600" b="1" i="1" dirty="0"/>
              <a:t>Then Agrippa said to Paul, ‘</a:t>
            </a:r>
            <a:r>
              <a:rPr lang="en-US" altLang="en-US" sz="3600" b="1" i="1" dirty="0">
                <a:solidFill>
                  <a:schemeClr val="tx2">
                    <a:lumMod val="75000"/>
                  </a:schemeClr>
                </a:solidFill>
              </a:rPr>
              <a:t>You almost persuade me to become a Christian</a:t>
            </a:r>
            <a:r>
              <a:rPr lang="en-US" altLang="en-US" sz="3600" b="1" i="1" dirty="0"/>
              <a:t>.’ And Paul said, ‘I would to God that not only you, but also all who hear me today, might become both almost and altogether such as I am, except for these chains.’” </a:t>
            </a:r>
            <a:br>
              <a:rPr lang="en-US" altLang="en-US" sz="3600" b="1" i="1" dirty="0"/>
            </a:br>
            <a:r>
              <a:rPr lang="en-US" altLang="en-US" sz="3600" b="1" dirty="0"/>
              <a:t>(Acts 26:27-29 NKJV)</a:t>
            </a:r>
            <a:endParaRPr lang="en-US" altLang="en-US" sz="3600" b="1" i="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15F75299-EFB6-07DB-F790-8E1A560714EF}"/>
              </a:ext>
            </a:extLst>
          </p:cNvPr>
          <p:cNvSpPr>
            <a:spLocks noGrp="1" noChangeArrowheads="1"/>
          </p:cNvSpPr>
          <p:nvPr>
            <p:ph type="title"/>
          </p:nvPr>
        </p:nvSpPr>
        <p:spPr>
          <a:xfrm>
            <a:off x="0" y="609600"/>
            <a:ext cx="9144000" cy="1139825"/>
          </a:xfrm>
          <a:effectLst>
            <a:outerShdw dist="71842" dir="2700000" algn="ctr" rotWithShape="0">
              <a:schemeClr val="bg2"/>
            </a:outerShdw>
          </a:effectLst>
        </p:spPr>
        <p:txBody>
          <a:bodyPr/>
          <a:lstStyle/>
          <a:p>
            <a:pPr eaLnBrk="1" hangingPunct="1">
              <a:defRPr/>
            </a:pPr>
            <a:r>
              <a:rPr lang="en-US" sz="6000" b="1" dirty="0">
                <a:effectLst/>
              </a:rPr>
              <a:t>Is Following Christ Worth The Cost To You?</a:t>
            </a:r>
            <a:endParaRPr lang="en-US" sz="5400" b="1" dirty="0">
              <a:effectLst/>
            </a:endParaRPr>
          </a:p>
        </p:txBody>
      </p:sp>
      <p:sp>
        <p:nvSpPr>
          <p:cNvPr id="49155" name="AutoShape 3">
            <a:extLst>
              <a:ext uri="{FF2B5EF4-FFF2-40B4-BE49-F238E27FC236}">
                <a16:creationId xmlns:a16="http://schemas.microsoft.com/office/drawing/2014/main" id="{E5A80F19-9C5B-51BB-15C6-87E3FA80EBB1}"/>
              </a:ext>
            </a:extLst>
          </p:cNvPr>
          <p:cNvSpPr>
            <a:spLocks noChangeArrowheads="1"/>
          </p:cNvSpPr>
          <p:nvPr/>
        </p:nvSpPr>
        <p:spPr bwMode="auto">
          <a:xfrm>
            <a:off x="152400" y="2438400"/>
            <a:ext cx="8915400" cy="4267200"/>
          </a:xfrm>
          <a:prstGeom prst="bevel">
            <a:avLst>
              <a:gd name="adj" fmla="val 12500"/>
            </a:avLst>
          </a:prstGeom>
          <a:solidFill>
            <a:srgbClr val="0000FF"/>
          </a:solidFill>
          <a:ln w="9525">
            <a:solidFill>
              <a:srgbClr val="000099"/>
            </a:solidFill>
            <a:miter lim="800000"/>
            <a:headEnd/>
            <a:tailEnd/>
          </a:ln>
        </p:spPr>
        <p:txBody>
          <a:bodyPr wrap="none" anchor="ctr"/>
          <a:lstStyle/>
          <a:p>
            <a:pPr algn="ctr">
              <a:defRPr/>
            </a:pPr>
            <a:r>
              <a:rPr lang="en-US" sz="6600" b="1" i="1" dirty="0">
                <a:solidFill>
                  <a:srgbClr val="FFFF00"/>
                </a:solidFill>
              </a:rPr>
              <a:t>Have You Considered</a:t>
            </a:r>
          </a:p>
          <a:p>
            <a:pPr algn="ctr">
              <a:defRPr/>
            </a:pPr>
            <a:r>
              <a:rPr lang="en-US" sz="6600" b="1" i="1" dirty="0">
                <a:solidFill>
                  <a:srgbClr val="FFFF00"/>
                </a:solidFill>
              </a:rPr>
              <a:t>The Cost Of </a:t>
            </a:r>
            <a:r>
              <a:rPr lang="en-US" sz="7200" b="1" i="1" u="sng" dirty="0">
                <a:solidFill>
                  <a:srgbClr val="FFFF00"/>
                </a:solidFill>
                <a:effectLst>
                  <a:outerShdw blurRad="38100" dist="38100" dir="2700000" algn="tl">
                    <a:srgbClr val="000000">
                      <a:alpha val="43137"/>
                    </a:srgbClr>
                  </a:outerShdw>
                </a:effectLst>
              </a:rPr>
              <a:t>NOT</a:t>
            </a:r>
          </a:p>
          <a:p>
            <a:pPr algn="ctr">
              <a:defRPr/>
            </a:pPr>
            <a:r>
              <a:rPr lang="en-US" sz="6600" b="1" i="1" dirty="0">
                <a:solidFill>
                  <a:srgbClr val="FFFF00"/>
                </a:solidFill>
              </a:rPr>
              <a:t>Following Christ?</a:t>
            </a:r>
            <a:endParaRPr lang="en-US" sz="6600" b="1" i="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9155"/>
                                        </p:tgtEl>
                                        <p:attrNameLst>
                                          <p:attrName>style.visibility</p:attrName>
                                        </p:attrNameLst>
                                      </p:cBhvr>
                                      <p:to>
                                        <p:strVal val="visible"/>
                                      </p:to>
                                    </p:set>
                                    <p:anim calcmode="lin" valueType="num">
                                      <p:cBhvr>
                                        <p:cTn id="7" dur="500" fill="hold"/>
                                        <p:tgtEl>
                                          <p:spTgt spid="49155"/>
                                        </p:tgtEl>
                                        <p:attrNameLst>
                                          <p:attrName>ppt_w</p:attrName>
                                        </p:attrNameLst>
                                      </p:cBhvr>
                                      <p:tavLst>
                                        <p:tav tm="0">
                                          <p:val>
                                            <p:fltVal val="0"/>
                                          </p:val>
                                        </p:tav>
                                        <p:tav tm="100000">
                                          <p:val>
                                            <p:strVal val="#ppt_w"/>
                                          </p:val>
                                        </p:tav>
                                      </p:tavLst>
                                    </p:anim>
                                    <p:anim calcmode="lin" valueType="num">
                                      <p:cBhvr>
                                        <p:cTn id="8" dur="500" fill="hold"/>
                                        <p:tgtEl>
                                          <p:spTgt spid="4915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a:extLst>
              <a:ext uri="{FF2B5EF4-FFF2-40B4-BE49-F238E27FC236}">
                <a16:creationId xmlns:a16="http://schemas.microsoft.com/office/drawing/2014/main" id="{B186CAA4-F45F-5E3F-B7AF-DE9FA64DC0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5800" y="0"/>
            <a:ext cx="46482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19" name="Rectangle 3">
            <a:extLst>
              <a:ext uri="{FF2B5EF4-FFF2-40B4-BE49-F238E27FC236}">
                <a16:creationId xmlns:a16="http://schemas.microsoft.com/office/drawing/2014/main" id="{61D81078-0FC4-0048-1693-DF8D16093AE4}"/>
              </a:ext>
            </a:extLst>
          </p:cNvPr>
          <p:cNvSpPr>
            <a:spLocks noChangeArrowheads="1"/>
          </p:cNvSpPr>
          <p:nvPr/>
        </p:nvSpPr>
        <p:spPr bwMode="auto">
          <a:xfrm>
            <a:off x="4724400" y="0"/>
            <a:ext cx="4419600" cy="6370975"/>
          </a:xfrm>
          <a:prstGeom prst="rect">
            <a:avLst/>
          </a:prstGeom>
          <a:noFill/>
          <a:ln w="9525">
            <a:noFill/>
            <a:miter lim="800000"/>
            <a:headEnd/>
            <a:tailEnd/>
          </a:ln>
          <a:effectLst/>
        </p:spPr>
        <p:txBody>
          <a:bodyPr>
            <a:spAutoFit/>
          </a:bodyPr>
          <a:lstStyle/>
          <a:p>
            <a:pPr algn="ctr">
              <a:defRPr/>
            </a:pPr>
            <a:endParaRPr lang="en-US" sz="3200" b="1" dirty="0">
              <a:solidFill>
                <a:srgbClr val="FFFF00"/>
              </a:solidFill>
            </a:endParaRPr>
          </a:p>
          <a:p>
            <a:pPr algn="ctr">
              <a:defRPr/>
            </a:pPr>
            <a:r>
              <a:rPr lang="en-US" sz="3200" b="1" u="sng" dirty="0">
                <a:solidFill>
                  <a:srgbClr val="FFFF00"/>
                </a:solidFill>
                <a:effectLst>
                  <a:outerShdw blurRad="38100" dist="38100" dir="2700000" algn="tl">
                    <a:srgbClr val="000000"/>
                  </a:outerShdw>
                </a:effectLst>
              </a:rPr>
              <a:t>HELL </a:t>
            </a:r>
          </a:p>
          <a:p>
            <a:pPr>
              <a:defRPr/>
            </a:pPr>
            <a:endParaRPr lang="en-US" sz="3200" b="1" dirty="0">
              <a:solidFill>
                <a:srgbClr val="FFFF00"/>
              </a:solidFill>
              <a:effectLst>
                <a:outerShdw blurRad="38100" dist="38100" dir="2700000" algn="tl">
                  <a:srgbClr val="000000"/>
                </a:outerShdw>
              </a:effectLst>
            </a:endParaRPr>
          </a:p>
          <a:p>
            <a:pPr algn="ctr">
              <a:buFontTx/>
              <a:buChar char="•"/>
              <a:defRPr/>
            </a:pPr>
            <a:r>
              <a:rPr lang="en-US" b="1" dirty="0">
                <a:solidFill>
                  <a:srgbClr val="FFFF00"/>
                </a:solidFill>
                <a:effectLst>
                  <a:outerShdw blurRad="38100" dist="38100" dir="2700000" algn="tl">
                    <a:srgbClr val="000000"/>
                  </a:outerShdw>
                </a:effectLst>
              </a:rPr>
              <a:t>A Real Place!</a:t>
            </a:r>
          </a:p>
          <a:p>
            <a:pPr algn="ctr">
              <a:defRPr/>
            </a:pPr>
            <a:endParaRPr lang="en-US" b="1" dirty="0">
              <a:solidFill>
                <a:srgbClr val="FFFF00"/>
              </a:solidFill>
              <a:effectLst>
                <a:outerShdw blurRad="38100" dist="38100" dir="2700000" algn="tl">
                  <a:srgbClr val="000000"/>
                </a:outerShdw>
              </a:effectLst>
            </a:endParaRPr>
          </a:p>
          <a:p>
            <a:pPr algn="ctr">
              <a:buFontTx/>
              <a:buChar char="•"/>
              <a:defRPr/>
            </a:pPr>
            <a:r>
              <a:rPr lang="en-US" b="1" dirty="0">
                <a:solidFill>
                  <a:srgbClr val="FFFF00"/>
                </a:solidFill>
                <a:effectLst>
                  <a:outerShdw blurRad="38100" dist="38100" dir="2700000" algn="tl">
                    <a:srgbClr val="000000"/>
                  </a:outerShdw>
                </a:effectLst>
              </a:rPr>
              <a:t>A Place of Horror!</a:t>
            </a:r>
          </a:p>
          <a:p>
            <a:pPr algn="ctr">
              <a:defRPr/>
            </a:pPr>
            <a:endParaRPr lang="en-US" b="1" dirty="0">
              <a:solidFill>
                <a:srgbClr val="FFFF00"/>
              </a:solidFill>
              <a:effectLst>
                <a:outerShdw blurRad="38100" dist="38100" dir="2700000" algn="tl">
                  <a:srgbClr val="000000"/>
                </a:outerShdw>
              </a:effectLst>
            </a:endParaRPr>
          </a:p>
          <a:p>
            <a:pPr algn="ctr">
              <a:buFontTx/>
              <a:buChar char="•"/>
              <a:defRPr/>
            </a:pPr>
            <a:r>
              <a:rPr lang="en-US" b="1" dirty="0">
                <a:solidFill>
                  <a:srgbClr val="FFFF00"/>
                </a:solidFill>
                <a:effectLst>
                  <a:outerShdw blurRad="38100" dist="38100" dir="2700000" algn="tl">
                    <a:srgbClr val="000000"/>
                  </a:outerShdw>
                </a:effectLst>
              </a:rPr>
              <a:t>Many Will Go There!</a:t>
            </a:r>
          </a:p>
          <a:p>
            <a:pPr algn="ctr">
              <a:defRPr/>
            </a:pPr>
            <a:endParaRPr lang="en-US" b="1" dirty="0">
              <a:solidFill>
                <a:srgbClr val="FFFF00"/>
              </a:solidFill>
              <a:effectLst>
                <a:outerShdw blurRad="38100" dist="38100" dir="2700000" algn="tl">
                  <a:srgbClr val="000000"/>
                </a:outerShdw>
              </a:effectLst>
            </a:endParaRPr>
          </a:p>
          <a:p>
            <a:pPr algn="ctr">
              <a:buFontTx/>
              <a:buChar char="•"/>
              <a:defRPr/>
            </a:pPr>
            <a:r>
              <a:rPr lang="en-US" b="1" dirty="0">
                <a:solidFill>
                  <a:srgbClr val="FFFF00"/>
                </a:solidFill>
                <a:effectLst>
                  <a:outerShdw blurRad="38100" dist="38100" dir="2700000" algn="tl">
                    <a:srgbClr val="000000"/>
                  </a:outerShdw>
                </a:effectLst>
              </a:rPr>
              <a:t>Place of Unending Torment!</a:t>
            </a:r>
          </a:p>
          <a:p>
            <a:pPr algn="ctr">
              <a:defRPr/>
            </a:pPr>
            <a:endParaRPr lang="en-US" b="1" dirty="0">
              <a:solidFill>
                <a:srgbClr val="FFFF00"/>
              </a:solidFill>
              <a:effectLst>
                <a:outerShdw blurRad="38100" dist="38100" dir="2700000" algn="tl">
                  <a:srgbClr val="000000"/>
                </a:outerShdw>
              </a:effectLst>
            </a:endParaRPr>
          </a:p>
          <a:p>
            <a:pPr algn="ctr">
              <a:buFontTx/>
              <a:buChar char="•"/>
              <a:defRPr/>
            </a:pPr>
            <a:r>
              <a:rPr lang="en-US" b="1" dirty="0">
                <a:solidFill>
                  <a:srgbClr val="FFFF00"/>
                </a:solidFill>
                <a:effectLst>
                  <a:outerShdw blurRad="38100" dist="38100" dir="2700000" algn="tl">
                    <a:srgbClr val="000000"/>
                  </a:outerShdw>
                </a:effectLst>
              </a:rPr>
              <a:t>Devil, Evil, Disobedient There!</a:t>
            </a:r>
          </a:p>
          <a:p>
            <a:pPr algn="ctr">
              <a:defRPr/>
            </a:pPr>
            <a:endParaRPr lang="en-US" b="1" dirty="0">
              <a:solidFill>
                <a:srgbClr val="FFFF00"/>
              </a:solidFill>
              <a:effectLst>
                <a:outerShdw blurRad="38100" dist="38100" dir="2700000" algn="tl">
                  <a:srgbClr val="000000"/>
                </a:outerShdw>
              </a:effectLst>
            </a:endParaRPr>
          </a:p>
          <a:p>
            <a:pPr algn="ctr">
              <a:buFontTx/>
              <a:buChar char="•"/>
              <a:defRPr/>
            </a:pPr>
            <a:r>
              <a:rPr lang="en-US" b="1" dirty="0">
                <a:solidFill>
                  <a:srgbClr val="FFFF00"/>
                </a:solidFill>
                <a:effectLst>
                  <a:outerShdw blurRad="38100" dist="38100" dir="2700000" algn="tl">
                    <a:srgbClr val="000000"/>
                  </a:outerShdw>
                </a:effectLst>
              </a:rPr>
              <a:t>No Way of Escape!</a:t>
            </a:r>
          </a:p>
          <a:p>
            <a:pPr algn="ctr">
              <a:buFontTx/>
              <a:buChar char="•"/>
              <a:defRPr/>
            </a:pPr>
            <a:endParaRPr lang="en-US" b="1" dirty="0">
              <a:solidFill>
                <a:srgbClr val="FFFF00"/>
              </a:solidFill>
              <a:effectLst>
                <a:outerShdw blurRad="38100" dist="38100" dir="2700000" algn="tl">
                  <a:srgbClr val="000000"/>
                </a:outerShdw>
              </a:effectLst>
            </a:endParaRPr>
          </a:p>
          <a:p>
            <a:pPr algn="ctr">
              <a:buFontTx/>
              <a:buChar char="•"/>
              <a:defRPr/>
            </a:pPr>
            <a:r>
              <a:rPr lang="en-US" b="1" dirty="0">
                <a:solidFill>
                  <a:srgbClr val="FFFF00"/>
                </a:solidFill>
                <a:effectLst>
                  <a:outerShdw blurRad="38100" dist="38100" dir="2700000" algn="tl">
                    <a:srgbClr val="000000"/>
                  </a:outerShdw>
                </a:effectLst>
              </a:rPr>
              <a:t>A Place To Avoid!</a:t>
            </a:r>
          </a:p>
        </p:txBody>
      </p:sp>
      <p:pic>
        <p:nvPicPr>
          <p:cNvPr id="21508" name="Picture 4">
            <a:extLst>
              <a:ext uri="{FF2B5EF4-FFF2-40B4-BE49-F238E27FC236}">
                <a16:creationId xmlns:a16="http://schemas.microsoft.com/office/drawing/2014/main" id="{AB9EA151-9CA1-1662-2A39-0AD478BD8F5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5148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1" name="Rectangle 5">
            <a:extLst>
              <a:ext uri="{FF2B5EF4-FFF2-40B4-BE49-F238E27FC236}">
                <a16:creationId xmlns:a16="http://schemas.microsoft.com/office/drawing/2014/main" id="{76D944C2-3525-DE4E-86ED-AB2559AC455B}"/>
              </a:ext>
            </a:extLst>
          </p:cNvPr>
          <p:cNvSpPr>
            <a:spLocks noChangeArrowheads="1"/>
          </p:cNvSpPr>
          <p:nvPr/>
        </p:nvSpPr>
        <p:spPr bwMode="auto">
          <a:xfrm>
            <a:off x="304800" y="0"/>
            <a:ext cx="4038600" cy="6300788"/>
          </a:xfrm>
          <a:prstGeom prst="rect">
            <a:avLst/>
          </a:prstGeom>
          <a:noFill/>
          <a:ln w="9525">
            <a:noFill/>
            <a:miter lim="800000"/>
            <a:headEnd/>
            <a:tailEnd/>
          </a:ln>
          <a:effectLst/>
        </p:spPr>
        <p:txBody>
          <a:bodyPr>
            <a:spAutoFit/>
          </a:bodyPr>
          <a:lstStyle/>
          <a:p>
            <a:pPr algn="ctr">
              <a:defRPr/>
            </a:pPr>
            <a:endParaRPr lang="en-US" sz="3200" b="1" dirty="0">
              <a:solidFill>
                <a:srgbClr val="DAEBFE"/>
              </a:solidFill>
            </a:endParaRPr>
          </a:p>
          <a:p>
            <a:pPr algn="ctr">
              <a:defRPr/>
            </a:pPr>
            <a:r>
              <a:rPr lang="en-US" sz="3200" b="1" u="sng" dirty="0">
                <a:solidFill>
                  <a:srgbClr val="FFFFFF"/>
                </a:solidFill>
                <a:effectLst>
                  <a:outerShdw blurRad="38100" dist="38100" dir="2700000" algn="tl">
                    <a:srgbClr val="000000"/>
                  </a:outerShdw>
                </a:effectLst>
              </a:rPr>
              <a:t>HEAVEN</a:t>
            </a:r>
          </a:p>
          <a:p>
            <a:pPr algn="ctr">
              <a:defRPr/>
            </a:pPr>
            <a:endParaRPr lang="en-US" sz="3200" b="1" dirty="0">
              <a:solidFill>
                <a:srgbClr val="FFFFFF"/>
              </a:solidFill>
              <a:effectLst>
                <a:outerShdw blurRad="38100" dist="38100" dir="2700000" algn="tl">
                  <a:srgbClr val="000000"/>
                </a:outerShdw>
              </a:effectLst>
            </a:endParaRPr>
          </a:p>
          <a:p>
            <a:pPr algn="ctr">
              <a:buFontTx/>
              <a:buChar char="•"/>
              <a:defRPr/>
            </a:pPr>
            <a:r>
              <a:rPr lang="en-US" b="1" dirty="0">
                <a:solidFill>
                  <a:srgbClr val="FFFFFF"/>
                </a:solidFill>
                <a:effectLst>
                  <a:outerShdw blurRad="38100" dist="38100" dir="2700000" algn="tl">
                    <a:srgbClr val="000000"/>
                  </a:outerShdw>
                </a:effectLst>
              </a:rPr>
              <a:t>A Real Place!</a:t>
            </a:r>
          </a:p>
          <a:p>
            <a:pPr algn="ctr">
              <a:defRPr/>
            </a:pPr>
            <a:endParaRPr lang="en-US" b="1" dirty="0">
              <a:solidFill>
                <a:srgbClr val="FFFFFF"/>
              </a:solidFill>
              <a:effectLst>
                <a:outerShdw blurRad="38100" dist="38100" dir="2700000" algn="tl">
                  <a:srgbClr val="000000"/>
                </a:outerShdw>
              </a:effectLst>
            </a:endParaRPr>
          </a:p>
          <a:p>
            <a:pPr algn="ctr">
              <a:buFontTx/>
              <a:buChar char="•"/>
              <a:defRPr/>
            </a:pPr>
            <a:r>
              <a:rPr lang="en-US" b="1" dirty="0">
                <a:solidFill>
                  <a:srgbClr val="FFFFFF"/>
                </a:solidFill>
                <a:effectLst>
                  <a:outerShdw blurRad="38100" dist="38100" dir="2700000" algn="tl">
                    <a:srgbClr val="000000"/>
                  </a:outerShdw>
                </a:effectLst>
              </a:rPr>
              <a:t>Unimaginable Joy!</a:t>
            </a:r>
          </a:p>
          <a:p>
            <a:pPr algn="ctr">
              <a:defRPr/>
            </a:pPr>
            <a:endParaRPr lang="en-US" b="1" dirty="0">
              <a:solidFill>
                <a:srgbClr val="FFFFFF"/>
              </a:solidFill>
              <a:effectLst>
                <a:outerShdw blurRad="38100" dist="38100" dir="2700000" algn="tl">
                  <a:srgbClr val="000000"/>
                </a:outerShdw>
              </a:effectLst>
            </a:endParaRPr>
          </a:p>
          <a:p>
            <a:pPr algn="ctr">
              <a:buFontTx/>
              <a:buChar char="•"/>
              <a:defRPr/>
            </a:pPr>
            <a:r>
              <a:rPr lang="en-US" b="1" dirty="0">
                <a:solidFill>
                  <a:srgbClr val="FFFFFF"/>
                </a:solidFill>
                <a:effectLst>
                  <a:outerShdw blurRad="38100" dist="38100" dir="2700000" algn="tl">
                    <a:srgbClr val="000000"/>
                  </a:outerShdw>
                </a:effectLst>
              </a:rPr>
              <a:t>Only The Faithful Few!</a:t>
            </a:r>
          </a:p>
          <a:p>
            <a:pPr algn="ctr">
              <a:defRPr/>
            </a:pPr>
            <a:endParaRPr lang="en-US" b="1" dirty="0">
              <a:solidFill>
                <a:srgbClr val="FFFFFF"/>
              </a:solidFill>
              <a:effectLst>
                <a:outerShdw blurRad="38100" dist="38100" dir="2700000" algn="tl">
                  <a:srgbClr val="000000"/>
                </a:outerShdw>
              </a:effectLst>
            </a:endParaRPr>
          </a:p>
          <a:p>
            <a:pPr algn="ctr">
              <a:buFontTx/>
              <a:buChar char="•"/>
              <a:defRPr/>
            </a:pPr>
            <a:r>
              <a:rPr lang="en-US" b="1" dirty="0">
                <a:solidFill>
                  <a:srgbClr val="FFFFFF"/>
                </a:solidFill>
                <a:effectLst>
                  <a:outerShdw blurRad="38100" dist="38100" dir="2700000" algn="tl">
                    <a:srgbClr val="000000"/>
                  </a:outerShdw>
                </a:effectLst>
              </a:rPr>
              <a:t>A Place of Eternal Bliss!</a:t>
            </a:r>
          </a:p>
          <a:p>
            <a:pPr algn="ctr">
              <a:defRPr/>
            </a:pPr>
            <a:endParaRPr lang="en-US" b="1" dirty="0">
              <a:solidFill>
                <a:srgbClr val="FFFFFF"/>
              </a:solidFill>
              <a:effectLst>
                <a:outerShdw blurRad="38100" dist="38100" dir="2700000" algn="tl">
                  <a:srgbClr val="000000"/>
                </a:outerShdw>
              </a:effectLst>
            </a:endParaRPr>
          </a:p>
          <a:p>
            <a:pPr algn="ctr">
              <a:buFontTx/>
              <a:buChar char="•"/>
              <a:defRPr/>
            </a:pPr>
            <a:r>
              <a:rPr lang="en-US" b="1" dirty="0">
                <a:solidFill>
                  <a:srgbClr val="FFFFFF"/>
                </a:solidFill>
                <a:effectLst>
                  <a:outerShdw blurRad="38100" dist="38100" dir="2700000" algn="tl">
                    <a:srgbClr val="000000"/>
                  </a:outerShdw>
                </a:effectLst>
              </a:rPr>
              <a:t>Obedient There!</a:t>
            </a:r>
          </a:p>
          <a:p>
            <a:pPr algn="ctr">
              <a:defRPr/>
            </a:pPr>
            <a:endParaRPr lang="en-US" b="1" dirty="0">
              <a:solidFill>
                <a:srgbClr val="FFFFFF"/>
              </a:solidFill>
              <a:effectLst>
                <a:outerShdw blurRad="38100" dist="38100" dir="2700000" algn="tl">
                  <a:srgbClr val="000000"/>
                </a:outerShdw>
              </a:effectLst>
            </a:endParaRPr>
          </a:p>
          <a:p>
            <a:pPr algn="ctr">
              <a:buFontTx/>
              <a:buChar char="•"/>
              <a:defRPr/>
            </a:pPr>
            <a:r>
              <a:rPr lang="en-US" b="1" dirty="0">
                <a:solidFill>
                  <a:srgbClr val="FFFFFF"/>
                </a:solidFill>
                <a:effectLst>
                  <a:outerShdw blurRad="38100" dist="38100" dir="2700000" algn="tl">
                    <a:srgbClr val="000000"/>
                  </a:outerShdw>
                </a:effectLst>
              </a:rPr>
              <a:t>No Desire To Escape!</a:t>
            </a:r>
          </a:p>
          <a:p>
            <a:pPr algn="ctr">
              <a:buFontTx/>
              <a:buChar char="•"/>
              <a:defRPr/>
            </a:pPr>
            <a:endParaRPr lang="en-US" b="1" dirty="0">
              <a:solidFill>
                <a:srgbClr val="FFFFFF"/>
              </a:solidFill>
              <a:effectLst>
                <a:outerShdw blurRad="38100" dist="38100" dir="2700000" algn="tl">
                  <a:srgbClr val="000000"/>
                </a:outerShdw>
              </a:effectLst>
            </a:endParaRPr>
          </a:p>
          <a:p>
            <a:pPr algn="ctr">
              <a:buFontTx/>
              <a:buChar char="•"/>
              <a:defRPr/>
            </a:pPr>
            <a:r>
              <a:rPr lang="en-US" b="1" dirty="0">
                <a:solidFill>
                  <a:srgbClr val="FFFFFF"/>
                </a:solidFill>
                <a:effectLst>
                  <a:outerShdw blurRad="38100" dist="38100" dir="2700000" algn="tl">
                    <a:srgbClr val="000000"/>
                  </a:outerShdw>
                </a:effectLst>
              </a:rPr>
              <a:t>Can Forfeit or Gain!</a:t>
            </a:r>
          </a:p>
        </p:txBody>
      </p:sp>
      <p:grpSp>
        <p:nvGrpSpPr>
          <p:cNvPr id="2" name="Group 6">
            <a:extLst>
              <a:ext uri="{FF2B5EF4-FFF2-40B4-BE49-F238E27FC236}">
                <a16:creationId xmlns:a16="http://schemas.microsoft.com/office/drawing/2014/main" id="{1E7E5C57-FE6D-9832-63E2-ED2402767AD2}"/>
              </a:ext>
            </a:extLst>
          </p:cNvPr>
          <p:cNvGrpSpPr>
            <a:grpSpLocks/>
          </p:cNvGrpSpPr>
          <p:nvPr/>
        </p:nvGrpSpPr>
        <p:grpSpPr bwMode="auto">
          <a:xfrm>
            <a:off x="752475" y="1630362"/>
            <a:ext cx="7486650" cy="3597275"/>
            <a:chOff x="486" y="883"/>
            <a:chExt cx="4716" cy="2266"/>
          </a:xfrm>
        </p:grpSpPr>
        <p:sp>
          <p:nvSpPr>
            <p:cNvPr id="21511" name="Oval 7">
              <a:extLst>
                <a:ext uri="{FF2B5EF4-FFF2-40B4-BE49-F238E27FC236}">
                  <a16:creationId xmlns:a16="http://schemas.microsoft.com/office/drawing/2014/main" id="{FA6E2401-AECB-8AE4-AD77-F26461C7C9DC}"/>
                </a:ext>
              </a:extLst>
            </p:cNvPr>
            <p:cNvSpPr>
              <a:spLocks noChangeArrowheads="1"/>
            </p:cNvSpPr>
            <p:nvPr/>
          </p:nvSpPr>
          <p:spPr bwMode="auto">
            <a:xfrm>
              <a:off x="486" y="883"/>
              <a:ext cx="4716" cy="2266"/>
            </a:xfrm>
            <a:prstGeom prst="ellipse">
              <a:avLst/>
            </a:prstGeom>
            <a:gradFill rotWithShape="1">
              <a:gsLst>
                <a:gs pos="0">
                  <a:srgbClr val="FFFF00">
                    <a:alpha val="75998"/>
                  </a:srgbClr>
                </a:gs>
                <a:gs pos="100000">
                  <a:srgbClr val="8B8B00">
                    <a:alpha val="75998"/>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34824" name="Text Box 8">
              <a:extLst>
                <a:ext uri="{FF2B5EF4-FFF2-40B4-BE49-F238E27FC236}">
                  <a16:creationId xmlns:a16="http://schemas.microsoft.com/office/drawing/2014/main" id="{88466268-7F27-BCAC-E91A-F4D06D885F21}"/>
                </a:ext>
              </a:extLst>
            </p:cNvPr>
            <p:cNvSpPr txBox="1">
              <a:spLocks noChangeArrowheads="1"/>
            </p:cNvSpPr>
            <p:nvPr/>
          </p:nvSpPr>
          <p:spPr bwMode="auto">
            <a:xfrm>
              <a:off x="927" y="1296"/>
              <a:ext cx="3930" cy="1221"/>
            </a:xfrm>
            <a:prstGeom prst="rect">
              <a:avLst/>
            </a:prstGeom>
            <a:noFill/>
            <a:ln w="9525">
              <a:noFill/>
              <a:miter lim="800000"/>
              <a:headEnd/>
              <a:tailEnd/>
            </a:ln>
            <a:effectLst/>
          </p:spPr>
          <p:txBody>
            <a:bodyPr wrap="square">
              <a:spAutoFit/>
            </a:bodyPr>
            <a:lstStyle/>
            <a:p>
              <a:pPr algn="ctr">
                <a:spcBef>
                  <a:spcPct val="50000"/>
                </a:spcBef>
                <a:defRPr/>
              </a:pPr>
              <a:r>
                <a:rPr lang="en-US" sz="6000" b="1" dirty="0">
                  <a:solidFill>
                    <a:schemeClr val="accent1"/>
                  </a:solidFill>
                  <a:effectLst>
                    <a:outerShdw blurRad="38100" dist="38100" dir="2700000" algn="tl">
                      <a:srgbClr val="000000"/>
                    </a:outerShdw>
                  </a:effectLst>
                  <a:latin typeface="Arial" charset="0"/>
                </a:rPr>
                <a:t>Where Will You Spend Eternity?</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4821">
                                            <p:txEl>
                                              <p:pRg st="1" end="1"/>
                                            </p:txEl>
                                          </p:spTgt>
                                        </p:tgtEl>
                                        <p:attrNameLst>
                                          <p:attrName>style.visibility</p:attrName>
                                        </p:attrNameLst>
                                      </p:cBhvr>
                                      <p:to>
                                        <p:strVal val="visible"/>
                                      </p:to>
                                    </p:set>
                                    <p:animEffect transition="in" filter="fade">
                                      <p:cBhvr>
                                        <p:cTn id="7" dur="1000"/>
                                        <p:tgtEl>
                                          <p:spTgt spid="34821">
                                            <p:txEl>
                                              <p:pRg st="1" end="1"/>
                                            </p:txEl>
                                          </p:spTgt>
                                        </p:tgtEl>
                                      </p:cBhvr>
                                    </p:animEffect>
                                    <p:anim calcmode="lin" valueType="num">
                                      <p:cBhvr>
                                        <p:cTn id="8" dur="1000" fill="hold"/>
                                        <p:tgtEl>
                                          <p:spTgt spid="34821">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482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4821">
                                            <p:txEl>
                                              <p:pRg st="3" end="3"/>
                                            </p:txEl>
                                          </p:spTgt>
                                        </p:tgtEl>
                                        <p:attrNameLst>
                                          <p:attrName>style.visibility</p:attrName>
                                        </p:attrNameLst>
                                      </p:cBhvr>
                                      <p:to>
                                        <p:strVal val="visible"/>
                                      </p:to>
                                    </p:set>
                                    <p:animEffect transition="in" filter="fade">
                                      <p:cBhvr>
                                        <p:cTn id="14" dur="1000"/>
                                        <p:tgtEl>
                                          <p:spTgt spid="34821">
                                            <p:txEl>
                                              <p:pRg st="3" end="3"/>
                                            </p:txEl>
                                          </p:spTgt>
                                        </p:tgtEl>
                                      </p:cBhvr>
                                    </p:animEffect>
                                    <p:anim calcmode="lin" valueType="num">
                                      <p:cBhvr>
                                        <p:cTn id="15" dur="1000" fill="hold"/>
                                        <p:tgtEl>
                                          <p:spTgt spid="34821">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482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4821">
                                            <p:txEl>
                                              <p:pRg st="5" end="5"/>
                                            </p:txEl>
                                          </p:spTgt>
                                        </p:tgtEl>
                                        <p:attrNameLst>
                                          <p:attrName>style.visibility</p:attrName>
                                        </p:attrNameLst>
                                      </p:cBhvr>
                                      <p:to>
                                        <p:strVal val="visible"/>
                                      </p:to>
                                    </p:set>
                                    <p:animEffect transition="in" filter="fade">
                                      <p:cBhvr>
                                        <p:cTn id="21" dur="1000"/>
                                        <p:tgtEl>
                                          <p:spTgt spid="34821">
                                            <p:txEl>
                                              <p:pRg st="5" end="5"/>
                                            </p:txEl>
                                          </p:spTgt>
                                        </p:tgtEl>
                                      </p:cBhvr>
                                    </p:animEffect>
                                    <p:anim calcmode="lin" valueType="num">
                                      <p:cBhvr>
                                        <p:cTn id="22" dur="1000" fill="hold"/>
                                        <p:tgtEl>
                                          <p:spTgt spid="34821">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4821">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4821">
                                            <p:txEl>
                                              <p:pRg st="7" end="7"/>
                                            </p:txEl>
                                          </p:spTgt>
                                        </p:tgtEl>
                                        <p:attrNameLst>
                                          <p:attrName>style.visibility</p:attrName>
                                        </p:attrNameLst>
                                      </p:cBhvr>
                                      <p:to>
                                        <p:strVal val="visible"/>
                                      </p:to>
                                    </p:set>
                                    <p:animEffect transition="in" filter="fade">
                                      <p:cBhvr>
                                        <p:cTn id="28" dur="1000"/>
                                        <p:tgtEl>
                                          <p:spTgt spid="34821">
                                            <p:txEl>
                                              <p:pRg st="7" end="7"/>
                                            </p:txEl>
                                          </p:spTgt>
                                        </p:tgtEl>
                                      </p:cBhvr>
                                    </p:animEffect>
                                    <p:anim calcmode="lin" valueType="num">
                                      <p:cBhvr>
                                        <p:cTn id="29" dur="1000" fill="hold"/>
                                        <p:tgtEl>
                                          <p:spTgt spid="34821">
                                            <p:txEl>
                                              <p:pRg st="7" end="7"/>
                                            </p:txEl>
                                          </p:spTgt>
                                        </p:tgtEl>
                                        <p:attrNameLst>
                                          <p:attrName>ppt_x</p:attrName>
                                        </p:attrNameLst>
                                      </p:cBhvr>
                                      <p:tavLst>
                                        <p:tav tm="0">
                                          <p:val>
                                            <p:strVal val="#ppt_x"/>
                                          </p:val>
                                        </p:tav>
                                        <p:tav tm="100000">
                                          <p:val>
                                            <p:strVal val="#ppt_x"/>
                                          </p:val>
                                        </p:tav>
                                      </p:tavLst>
                                    </p:anim>
                                    <p:anim calcmode="lin" valueType="num">
                                      <p:cBhvr>
                                        <p:cTn id="30" dur="1000" fill="hold"/>
                                        <p:tgtEl>
                                          <p:spTgt spid="34821">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4821">
                                            <p:txEl>
                                              <p:pRg st="9" end="9"/>
                                            </p:txEl>
                                          </p:spTgt>
                                        </p:tgtEl>
                                        <p:attrNameLst>
                                          <p:attrName>style.visibility</p:attrName>
                                        </p:attrNameLst>
                                      </p:cBhvr>
                                      <p:to>
                                        <p:strVal val="visible"/>
                                      </p:to>
                                    </p:set>
                                    <p:animEffect transition="in" filter="fade">
                                      <p:cBhvr>
                                        <p:cTn id="35" dur="1000"/>
                                        <p:tgtEl>
                                          <p:spTgt spid="34821">
                                            <p:txEl>
                                              <p:pRg st="9" end="9"/>
                                            </p:txEl>
                                          </p:spTgt>
                                        </p:tgtEl>
                                      </p:cBhvr>
                                    </p:animEffect>
                                    <p:anim calcmode="lin" valueType="num">
                                      <p:cBhvr>
                                        <p:cTn id="36" dur="1000" fill="hold"/>
                                        <p:tgtEl>
                                          <p:spTgt spid="34821">
                                            <p:txEl>
                                              <p:pRg st="9" end="9"/>
                                            </p:txEl>
                                          </p:spTgt>
                                        </p:tgtEl>
                                        <p:attrNameLst>
                                          <p:attrName>ppt_x</p:attrName>
                                        </p:attrNameLst>
                                      </p:cBhvr>
                                      <p:tavLst>
                                        <p:tav tm="0">
                                          <p:val>
                                            <p:strVal val="#ppt_x"/>
                                          </p:val>
                                        </p:tav>
                                        <p:tav tm="100000">
                                          <p:val>
                                            <p:strVal val="#ppt_x"/>
                                          </p:val>
                                        </p:tav>
                                      </p:tavLst>
                                    </p:anim>
                                    <p:anim calcmode="lin" valueType="num">
                                      <p:cBhvr>
                                        <p:cTn id="37" dur="1000" fill="hold"/>
                                        <p:tgtEl>
                                          <p:spTgt spid="34821">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4821">
                                            <p:txEl>
                                              <p:pRg st="11" end="11"/>
                                            </p:txEl>
                                          </p:spTgt>
                                        </p:tgtEl>
                                        <p:attrNameLst>
                                          <p:attrName>style.visibility</p:attrName>
                                        </p:attrNameLst>
                                      </p:cBhvr>
                                      <p:to>
                                        <p:strVal val="visible"/>
                                      </p:to>
                                    </p:set>
                                    <p:animEffect transition="in" filter="fade">
                                      <p:cBhvr>
                                        <p:cTn id="42" dur="1000"/>
                                        <p:tgtEl>
                                          <p:spTgt spid="34821">
                                            <p:txEl>
                                              <p:pRg st="11" end="11"/>
                                            </p:txEl>
                                          </p:spTgt>
                                        </p:tgtEl>
                                      </p:cBhvr>
                                    </p:animEffect>
                                    <p:anim calcmode="lin" valueType="num">
                                      <p:cBhvr>
                                        <p:cTn id="43" dur="1000" fill="hold"/>
                                        <p:tgtEl>
                                          <p:spTgt spid="34821">
                                            <p:txEl>
                                              <p:pRg st="11" end="11"/>
                                            </p:txEl>
                                          </p:spTgt>
                                        </p:tgtEl>
                                        <p:attrNameLst>
                                          <p:attrName>ppt_x</p:attrName>
                                        </p:attrNameLst>
                                      </p:cBhvr>
                                      <p:tavLst>
                                        <p:tav tm="0">
                                          <p:val>
                                            <p:strVal val="#ppt_x"/>
                                          </p:val>
                                        </p:tav>
                                        <p:tav tm="100000">
                                          <p:val>
                                            <p:strVal val="#ppt_x"/>
                                          </p:val>
                                        </p:tav>
                                      </p:tavLst>
                                    </p:anim>
                                    <p:anim calcmode="lin" valueType="num">
                                      <p:cBhvr>
                                        <p:cTn id="44" dur="1000" fill="hold"/>
                                        <p:tgtEl>
                                          <p:spTgt spid="34821">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4821">
                                            <p:txEl>
                                              <p:pRg st="13" end="13"/>
                                            </p:txEl>
                                          </p:spTgt>
                                        </p:tgtEl>
                                        <p:attrNameLst>
                                          <p:attrName>style.visibility</p:attrName>
                                        </p:attrNameLst>
                                      </p:cBhvr>
                                      <p:to>
                                        <p:strVal val="visible"/>
                                      </p:to>
                                    </p:set>
                                    <p:animEffect transition="in" filter="fade">
                                      <p:cBhvr>
                                        <p:cTn id="49" dur="1000"/>
                                        <p:tgtEl>
                                          <p:spTgt spid="34821">
                                            <p:txEl>
                                              <p:pRg st="13" end="13"/>
                                            </p:txEl>
                                          </p:spTgt>
                                        </p:tgtEl>
                                      </p:cBhvr>
                                    </p:animEffect>
                                    <p:anim calcmode="lin" valueType="num">
                                      <p:cBhvr>
                                        <p:cTn id="50" dur="1000" fill="hold"/>
                                        <p:tgtEl>
                                          <p:spTgt spid="34821">
                                            <p:txEl>
                                              <p:pRg st="13" end="13"/>
                                            </p:txEl>
                                          </p:spTgt>
                                        </p:tgtEl>
                                        <p:attrNameLst>
                                          <p:attrName>ppt_x</p:attrName>
                                        </p:attrNameLst>
                                      </p:cBhvr>
                                      <p:tavLst>
                                        <p:tav tm="0">
                                          <p:val>
                                            <p:strVal val="#ppt_x"/>
                                          </p:val>
                                        </p:tav>
                                        <p:tav tm="100000">
                                          <p:val>
                                            <p:strVal val="#ppt_x"/>
                                          </p:val>
                                        </p:tav>
                                      </p:tavLst>
                                    </p:anim>
                                    <p:anim calcmode="lin" valueType="num">
                                      <p:cBhvr>
                                        <p:cTn id="51" dur="1000" fill="hold"/>
                                        <p:tgtEl>
                                          <p:spTgt spid="34821">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4821">
                                            <p:txEl>
                                              <p:pRg st="15" end="15"/>
                                            </p:txEl>
                                          </p:spTgt>
                                        </p:tgtEl>
                                        <p:attrNameLst>
                                          <p:attrName>style.visibility</p:attrName>
                                        </p:attrNameLst>
                                      </p:cBhvr>
                                      <p:to>
                                        <p:strVal val="visible"/>
                                      </p:to>
                                    </p:set>
                                    <p:animEffect transition="in" filter="fade">
                                      <p:cBhvr>
                                        <p:cTn id="56" dur="1000"/>
                                        <p:tgtEl>
                                          <p:spTgt spid="34821">
                                            <p:txEl>
                                              <p:pRg st="15" end="15"/>
                                            </p:txEl>
                                          </p:spTgt>
                                        </p:tgtEl>
                                      </p:cBhvr>
                                    </p:animEffect>
                                    <p:anim calcmode="lin" valueType="num">
                                      <p:cBhvr>
                                        <p:cTn id="57" dur="1000" fill="hold"/>
                                        <p:tgtEl>
                                          <p:spTgt spid="34821">
                                            <p:txEl>
                                              <p:pRg st="15" end="15"/>
                                            </p:txEl>
                                          </p:spTgt>
                                        </p:tgtEl>
                                        <p:attrNameLst>
                                          <p:attrName>ppt_x</p:attrName>
                                        </p:attrNameLst>
                                      </p:cBhvr>
                                      <p:tavLst>
                                        <p:tav tm="0">
                                          <p:val>
                                            <p:strVal val="#ppt_x"/>
                                          </p:val>
                                        </p:tav>
                                        <p:tav tm="100000">
                                          <p:val>
                                            <p:strVal val="#ppt_x"/>
                                          </p:val>
                                        </p:tav>
                                      </p:tavLst>
                                    </p:anim>
                                    <p:anim calcmode="lin" valueType="num">
                                      <p:cBhvr>
                                        <p:cTn id="58" dur="1000" fill="hold"/>
                                        <p:tgtEl>
                                          <p:spTgt spid="34821">
                                            <p:txEl>
                                              <p:pRg st="15" end="15"/>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4819">
                                            <p:txEl>
                                              <p:pRg st="1" end="1"/>
                                            </p:txEl>
                                          </p:spTgt>
                                        </p:tgtEl>
                                        <p:attrNameLst>
                                          <p:attrName>style.visibility</p:attrName>
                                        </p:attrNameLst>
                                      </p:cBhvr>
                                      <p:to>
                                        <p:strVal val="visible"/>
                                      </p:to>
                                    </p:set>
                                    <p:animEffect transition="in" filter="fade">
                                      <p:cBhvr>
                                        <p:cTn id="63" dur="1000"/>
                                        <p:tgtEl>
                                          <p:spTgt spid="34819">
                                            <p:txEl>
                                              <p:pRg st="1" end="1"/>
                                            </p:txEl>
                                          </p:spTgt>
                                        </p:tgtEl>
                                      </p:cBhvr>
                                    </p:animEffect>
                                    <p:anim calcmode="lin" valueType="num">
                                      <p:cBhvr>
                                        <p:cTn id="64" dur="1000" fill="hold"/>
                                        <p:tgtEl>
                                          <p:spTgt spid="34819">
                                            <p:txEl>
                                              <p:pRg st="1" end="1"/>
                                            </p:txEl>
                                          </p:spTgt>
                                        </p:tgtEl>
                                        <p:attrNameLst>
                                          <p:attrName>ppt_x</p:attrName>
                                        </p:attrNameLst>
                                      </p:cBhvr>
                                      <p:tavLst>
                                        <p:tav tm="0">
                                          <p:val>
                                            <p:strVal val="#ppt_x"/>
                                          </p:val>
                                        </p:tav>
                                        <p:tav tm="100000">
                                          <p:val>
                                            <p:strVal val="#ppt_x"/>
                                          </p:val>
                                        </p:tav>
                                      </p:tavLst>
                                    </p:anim>
                                    <p:anim calcmode="lin" valueType="num">
                                      <p:cBhvr>
                                        <p:cTn id="65" dur="1000" fill="hold"/>
                                        <p:tgtEl>
                                          <p:spTgt spid="3481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4819">
                                            <p:txEl>
                                              <p:pRg st="3" end="3"/>
                                            </p:txEl>
                                          </p:spTgt>
                                        </p:tgtEl>
                                        <p:attrNameLst>
                                          <p:attrName>style.visibility</p:attrName>
                                        </p:attrNameLst>
                                      </p:cBhvr>
                                      <p:to>
                                        <p:strVal val="visible"/>
                                      </p:to>
                                    </p:set>
                                    <p:animEffect transition="in" filter="fade">
                                      <p:cBhvr>
                                        <p:cTn id="70" dur="1000"/>
                                        <p:tgtEl>
                                          <p:spTgt spid="34819">
                                            <p:txEl>
                                              <p:pRg st="3" end="3"/>
                                            </p:txEl>
                                          </p:spTgt>
                                        </p:tgtEl>
                                      </p:cBhvr>
                                    </p:animEffect>
                                    <p:anim calcmode="lin" valueType="num">
                                      <p:cBhvr>
                                        <p:cTn id="71" dur="1000" fill="hold"/>
                                        <p:tgtEl>
                                          <p:spTgt spid="34819">
                                            <p:txEl>
                                              <p:pRg st="3" end="3"/>
                                            </p:txEl>
                                          </p:spTgt>
                                        </p:tgtEl>
                                        <p:attrNameLst>
                                          <p:attrName>ppt_x</p:attrName>
                                        </p:attrNameLst>
                                      </p:cBhvr>
                                      <p:tavLst>
                                        <p:tav tm="0">
                                          <p:val>
                                            <p:strVal val="#ppt_x"/>
                                          </p:val>
                                        </p:tav>
                                        <p:tav tm="100000">
                                          <p:val>
                                            <p:strVal val="#ppt_x"/>
                                          </p:val>
                                        </p:tav>
                                      </p:tavLst>
                                    </p:anim>
                                    <p:anim calcmode="lin" valueType="num">
                                      <p:cBhvr>
                                        <p:cTn id="72" dur="1000" fill="hold"/>
                                        <p:tgtEl>
                                          <p:spTgt spid="3481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4819">
                                            <p:txEl>
                                              <p:pRg st="5" end="5"/>
                                            </p:txEl>
                                          </p:spTgt>
                                        </p:tgtEl>
                                        <p:attrNameLst>
                                          <p:attrName>style.visibility</p:attrName>
                                        </p:attrNameLst>
                                      </p:cBhvr>
                                      <p:to>
                                        <p:strVal val="visible"/>
                                      </p:to>
                                    </p:set>
                                    <p:animEffect transition="in" filter="fade">
                                      <p:cBhvr>
                                        <p:cTn id="77" dur="1000"/>
                                        <p:tgtEl>
                                          <p:spTgt spid="34819">
                                            <p:txEl>
                                              <p:pRg st="5" end="5"/>
                                            </p:txEl>
                                          </p:spTgt>
                                        </p:tgtEl>
                                      </p:cBhvr>
                                    </p:animEffect>
                                    <p:anim calcmode="lin" valueType="num">
                                      <p:cBhvr>
                                        <p:cTn id="78" dur="1000" fill="hold"/>
                                        <p:tgtEl>
                                          <p:spTgt spid="34819">
                                            <p:txEl>
                                              <p:pRg st="5" end="5"/>
                                            </p:txEl>
                                          </p:spTgt>
                                        </p:tgtEl>
                                        <p:attrNameLst>
                                          <p:attrName>ppt_x</p:attrName>
                                        </p:attrNameLst>
                                      </p:cBhvr>
                                      <p:tavLst>
                                        <p:tav tm="0">
                                          <p:val>
                                            <p:strVal val="#ppt_x"/>
                                          </p:val>
                                        </p:tav>
                                        <p:tav tm="100000">
                                          <p:val>
                                            <p:strVal val="#ppt_x"/>
                                          </p:val>
                                        </p:tav>
                                      </p:tavLst>
                                    </p:anim>
                                    <p:anim calcmode="lin" valueType="num">
                                      <p:cBhvr>
                                        <p:cTn id="79" dur="1000" fill="hold"/>
                                        <p:tgtEl>
                                          <p:spTgt spid="34819">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4819">
                                            <p:txEl>
                                              <p:pRg st="7" end="7"/>
                                            </p:txEl>
                                          </p:spTgt>
                                        </p:tgtEl>
                                        <p:attrNameLst>
                                          <p:attrName>style.visibility</p:attrName>
                                        </p:attrNameLst>
                                      </p:cBhvr>
                                      <p:to>
                                        <p:strVal val="visible"/>
                                      </p:to>
                                    </p:set>
                                    <p:animEffect transition="in" filter="fade">
                                      <p:cBhvr>
                                        <p:cTn id="84" dur="1000"/>
                                        <p:tgtEl>
                                          <p:spTgt spid="34819">
                                            <p:txEl>
                                              <p:pRg st="7" end="7"/>
                                            </p:txEl>
                                          </p:spTgt>
                                        </p:tgtEl>
                                      </p:cBhvr>
                                    </p:animEffect>
                                    <p:anim calcmode="lin" valueType="num">
                                      <p:cBhvr>
                                        <p:cTn id="85" dur="1000" fill="hold"/>
                                        <p:tgtEl>
                                          <p:spTgt spid="34819">
                                            <p:txEl>
                                              <p:pRg st="7" end="7"/>
                                            </p:txEl>
                                          </p:spTgt>
                                        </p:tgtEl>
                                        <p:attrNameLst>
                                          <p:attrName>ppt_x</p:attrName>
                                        </p:attrNameLst>
                                      </p:cBhvr>
                                      <p:tavLst>
                                        <p:tav tm="0">
                                          <p:val>
                                            <p:strVal val="#ppt_x"/>
                                          </p:val>
                                        </p:tav>
                                        <p:tav tm="100000">
                                          <p:val>
                                            <p:strVal val="#ppt_x"/>
                                          </p:val>
                                        </p:tav>
                                      </p:tavLst>
                                    </p:anim>
                                    <p:anim calcmode="lin" valueType="num">
                                      <p:cBhvr>
                                        <p:cTn id="86" dur="1000" fill="hold"/>
                                        <p:tgtEl>
                                          <p:spTgt spid="34819">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34819">
                                            <p:txEl>
                                              <p:pRg st="9" end="9"/>
                                            </p:txEl>
                                          </p:spTgt>
                                        </p:tgtEl>
                                        <p:attrNameLst>
                                          <p:attrName>style.visibility</p:attrName>
                                        </p:attrNameLst>
                                      </p:cBhvr>
                                      <p:to>
                                        <p:strVal val="visible"/>
                                      </p:to>
                                    </p:set>
                                    <p:animEffect transition="in" filter="fade">
                                      <p:cBhvr>
                                        <p:cTn id="91" dur="1000"/>
                                        <p:tgtEl>
                                          <p:spTgt spid="34819">
                                            <p:txEl>
                                              <p:pRg st="9" end="9"/>
                                            </p:txEl>
                                          </p:spTgt>
                                        </p:tgtEl>
                                      </p:cBhvr>
                                    </p:animEffect>
                                    <p:anim calcmode="lin" valueType="num">
                                      <p:cBhvr>
                                        <p:cTn id="92" dur="1000" fill="hold"/>
                                        <p:tgtEl>
                                          <p:spTgt spid="34819">
                                            <p:txEl>
                                              <p:pRg st="9" end="9"/>
                                            </p:txEl>
                                          </p:spTgt>
                                        </p:tgtEl>
                                        <p:attrNameLst>
                                          <p:attrName>ppt_x</p:attrName>
                                        </p:attrNameLst>
                                      </p:cBhvr>
                                      <p:tavLst>
                                        <p:tav tm="0">
                                          <p:val>
                                            <p:strVal val="#ppt_x"/>
                                          </p:val>
                                        </p:tav>
                                        <p:tav tm="100000">
                                          <p:val>
                                            <p:strVal val="#ppt_x"/>
                                          </p:val>
                                        </p:tav>
                                      </p:tavLst>
                                    </p:anim>
                                    <p:anim calcmode="lin" valueType="num">
                                      <p:cBhvr>
                                        <p:cTn id="93" dur="1000" fill="hold"/>
                                        <p:tgtEl>
                                          <p:spTgt spid="34819">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34819">
                                            <p:txEl>
                                              <p:pRg st="11" end="11"/>
                                            </p:txEl>
                                          </p:spTgt>
                                        </p:tgtEl>
                                        <p:attrNameLst>
                                          <p:attrName>style.visibility</p:attrName>
                                        </p:attrNameLst>
                                      </p:cBhvr>
                                      <p:to>
                                        <p:strVal val="visible"/>
                                      </p:to>
                                    </p:set>
                                    <p:animEffect transition="in" filter="fade">
                                      <p:cBhvr>
                                        <p:cTn id="98" dur="1000"/>
                                        <p:tgtEl>
                                          <p:spTgt spid="34819">
                                            <p:txEl>
                                              <p:pRg st="11" end="11"/>
                                            </p:txEl>
                                          </p:spTgt>
                                        </p:tgtEl>
                                      </p:cBhvr>
                                    </p:animEffect>
                                    <p:anim calcmode="lin" valueType="num">
                                      <p:cBhvr>
                                        <p:cTn id="99" dur="1000" fill="hold"/>
                                        <p:tgtEl>
                                          <p:spTgt spid="34819">
                                            <p:txEl>
                                              <p:pRg st="11" end="11"/>
                                            </p:txEl>
                                          </p:spTgt>
                                        </p:tgtEl>
                                        <p:attrNameLst>
                                          <p:attrName>ppt_x</p:attrName>
                                        </p:attrNameLst>
                                      </p:cBhvr>
                                      <p:tavLst>
                                        <p:tav tm="0">
                                          <p:val>
                                            <p:strVal val="#ppt_x"/>
                                          </p:val>
                                        </p:tav>
                                        <p:tav tm="100000">
                                          <p:val>
                                            <p:strVal val="#ppt_x"/>
                                          </p:val>
                                        </p:tav>
                                      </p:tavLst>
                                    </p:anim>
                                    <p:anim calcmode="lin" valueType="num">
                                      <p:cBhvr>
                                        <p:cTn id="100" dur="1000" fill="hold"/>
                                        <p:tgtEl>
                                          <p:spTgt spid="34819">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grpId="0" nodeType="clickEffect">
                                  <p:stCondLst>
                                    <p:cond delay="0"/>
                                  </p:stCondLst>
                                  <p:childTnLst>
                                    <p:set>
                                      <p:cBhvr>
                                        <p:cTn id="104" dur="1" fill="hold">
                                          <p:stCondLst>
                                            <p:cond delay="0"/>
                                          </p:stCondLst>
                                        </p:cTn>
                                        <p:tgtEl>
                                          <p:spTgt spid="34819">
                                            <p:txEl>
                                              <p:pRg st="13" end="13"/>
                                            </p:txEl>
                                          </p:spTgt>
                                        </p:tgtEl>
                                        <p:attrNameLst>
                                          <p:attrName>style.visibility</p:attrName>
                                        </p:attrNameLst>
                                      </p:cBhvr>
                                      <p:to>
                                        <p:strVal val="visible"/>
                                      </p:to>
                                    </p:set>
                                    <p:animEffect transition="in" filter="fade">
                                      <p:cBhvr>
                                        <p:cTn id="105" dur="1000"/>
                                        <p:tgtEl>
                                          <p:spTgt spid="34819">
                                            <p:txEl>
                                              <p:pRg st="13" end="13"/>
                                            </p:txEl>
                                          </p:spTgt>
                                        </p:tgtEl>
                                      </p:cBhvr>
                                    </p:animEffect>
                                    <p:anim calcmode="lin" valueType="num">
                                      <p:cBhvr>
                                        <p:cTn id="106" dur="1000" fill="hold"/>
                                        <p:tgtEl>
                                          <p:spTgt spid="34819">
                                            <p:txEl>
                                              <p:pRg st="13" end="13"/>
                                            </p:txEl>
                                          </p:spTgt>
                                        </p:tgtEl>
                                        <p:attrNameLst>
                                          <p:attrName>ppt_x</p:attrName>
                                        </p:attrNameLst>
                                      </p:cBhvr>
                                      <p:tavLst>
                                        <p:tav tm="0">
                                          <p:val>
                                            <p:strVal val="#ppt_x"/>
                                          </p:val>
                                        </p:tav>
                                        <p:tav tm="100000">
                                          <p:val>
                                            <p:strVal val="#ppt_x"/>
                                          </p:val>
                                        </p:tav>
                                      </p:tavLst>
                                    </p:anim>
                                    <p:anim calcmode="lin" valueType="num">
                                      <p:cBhvr>
                                        <p:cTn id="107" dur="1000" fill="hold"/>
                                        <p:tgtEl>
                                          <p:spTgt spid="34819">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2" presetClass="entr" presetSubtype="0" fill="hold" grpId="0" nodeType="clickEffect">
                                  <p:stCondLst>
                                    <p:cond delay="0"/>
                                  </p:stCondLst>
                                  <p:childTnLst>
                                    <p:set>
                                      <p:cBhvr>
                                        <p:cTn id="111" dur="1" fill="hold">
                                          <p:stCondLst>
                                            <p:cond delay="0"/>
                                          </p:stCondLst>
                                        </p:cTn>
                                        <p:tgtEl>
                                          <p:spTgt spid="34819">
                                            <p:txEl>
                                              <p:pRg st="15" end="15"/>
                                            </p:txEl>
                                          </p:spTgt>
                                        </p:tgtEl>
                                        <p:attrNameLst>
                                          <p:attrName>style.visibility</p:attrName>
                                        </p:attrNameLst>
                                      </p:cBhvr>
                                      <p:to>
                                        <p:strVal val="visible"/>
                                      </p:to>
                                    </p:set>
                                    <p:animEffect transition="in" filter="fade">
                                      <p:cBhvr>
                                        <p:cTn id="112" dur="1000"/>
                                        <p:tgtEl>
                                          <p:spTgt spid="34819">
                                            <p:txEl>
                                              <p:pRg st="15" end="15"/>
                                            </p:txEl>
                                          </p:spTgt>
                                        </p:tgtEl>
                                      </p:cBhvr>
                                    </p:animEffect>
                                    <p:anim calcmode="lin" valueType="num">
                                      <p:cBhvr>
                                        <p:cTn id="113" dur="1000" fill="hold"/>
                                        <p:tgtEl>
                                          <p:spTgt spid="34819">
                                            <p:txEl>
                                              <p:pRg st="15" end="15"/>
                                            </p:txEl>
                                          </p:spTgt>
                                        </p:tgtEl>
                                        <p:attrNameLst>
                                          <p:attrName>ppt_x</p:attrName>
                                        </p:attrNameLst>
                                      </p:cBhvr>
                                      <p:tavLst>
                                        <p:tav tm="0">
                                          <p:val>
                                            <p:strVal val="#ppt_x"/>
                                          </p:val>
                                        </p:tav>
                                        <p:tav tm="100000">
                                          <p:val>
                                            <p:strVal val="#ppt_x"/>
                                          </p:val>
                                        </p:tav>
                                      </p:tavLst>
                                    </p:anim>
                                    <p:anim calcmode="lin" valueType="num">
                                      <p:cBhvr>
                                        <p:cTn id="114" dur="1000" fill="hold"/>
                                        <p:tgtEl>
                                          <p:spTgt spid="34819">
                                            <p:txEl>
                                              <p:pRg st="15" end="15"/>
                                            </p:txEl>
                                          </p:spTgt>
                                        </p:tgtEl>
                                        <p:attrNameLst>
                                          <p:attrName>ppt_y</p:attrName>
                                        </p:attrNameLst>
                                      </p:cBhvr>
                                      <p:tavLst>
                                        <p:tav tm="0">
                                          <p:val>
                                            <p:strVal val="#ppt_y+.1"/>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42" presetClass="entr" presetSubtype="0" fill="hold" nodeType="clickEffect">
                                  <p:stCondLst>
                                    <p:cond delay="0"/>
                                  </p:stCondLst>
                                  <p:childTnLst>
                                    <p:set>
                                      <p:cBhvr>
                                        <p:cTn id="118" dur="1" fill="hold">
                                          <p:stCondLst>
                                            <p:cond delay="0"/>
                                          </p:stCondLst>
                                        </p:cTn>
                                        <p:tgtEl>
                                          <p:spTgt spid="2"/>
                                        </p:tgtEl>
                                        <p:attrNameLst>
                                          <p:attrName>style.visibility</p:attrName>
                                        </p:attrNameLst>
                                      </p:cBhvr>
                                      <p:to>
                                        <p:strVal val="visible"/>
                                      </p:to>
                                    </p:set>
                                    <p:animEffect transition="in" filter="fade">
                                      <p:cBhvr>
                                        <p:cTn id="119" dur="1000"/>
                                        <p:tgtEl>
                                          <p:spTgt spid="2"/>
                                        </p:tgtEl>
                                      </p:cBhvr>
                                    </p:animEffect>
                                    <p:anim calcmode="lin" valueType="num">
                                      <p:cBhvr>
                                        <p:cTn id="120" dur="1000" fill="hold"/>
                                        <p:tgtEl>
                                          <p:spTgt spid="2"/>
                                        </p:tgtEl>
                                        <p:attrNameLst>
                                          <p:attrName>ppt_x</p:attrName>
                                        </p:attrNameLst>
                                      </p:cBhvr>
                                      <p:tavLst>
                                        <p:tav tm="0">
                                          <p:val>
                                            <p:strVal val="#ppt_x"/>
                                          </p:val>
                                        </p:tav>
                                        <p:tav tm="100000">
                                          <p:val>
                                            <p:strVal val="#ppt_x"/>
                                          </p:val>
                                        </p:tav>
                                      </p:tavLst>
                                    </p:anim>
                                    <p:anim calcmode="lin" valueType="num">
                                      <p:cBhvr>
                                        <p:cTn id="121"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uiExpand="1" build="p"/>
      <p:bldP spid="34821"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48" y="76200"/>
            <a:ext cx="8991600" cy="990600"/>
          </a:xfrm>
        </p:spPr>
        <p:txBody>
          <a:bodyPr>
            <a:noAutofit/>
          </a:bodyPr>
          <a:lstStyle/>
          <a:p>
            <a:pPr algn="ctr"/>
            <a:r>
              <a:rPr lang="en-US" sz="3800" b="1" dirty="0">
                <a:solidFill>
                  <a:schemeClr val="tx2">
                    <a:lumMod val="75000"/>
                  </a:schemeClr>
                </a:solidFill>
              </a:rPr>
              <a:t>How To Obey The Gospel of Jesus Christ</a:t>
            </a:r>
          </a:p>
        </p:txBody>
      </p:sp>
      <p:sp>
        <p:nvSpPr>
          <p:cNvPr id="3" name="Content Placeholder 2"/>
          <p:cNvSpPr>
            <a:spLocks noGrp="1"/>
          </p:cNvSpPr>
          <p:nvPr>
            <p:ph idx="1"/>
          </p:nvPr>
        </p:nvSpPr>
        <p:spPr>
          <a:xfrm>
            <a:off x="114300" y="1219200"/>
            <a:ext cx="8915400" cy="5350817"/>
          </a:xfrm>
          <a:solidFill>
            <a:schemeClr val="bg1">
              <a:lumMod val="85000"/>
              <a:alpha val="0"/>
            </a:schemeClr>
          </a:solidFill>
          <a:ln>
            <a:solidFill>
              <a:schemeClr val="bg1">
                <a:alpha val="0"/>
              </a:schemeClr>
            </a:solidFill>
          </a:ln>
        </p:spPr>
        <p:txBody>
          <a:bodyPr>
            <a:normAutofit fontScale="77500" lnSpcReduction="20000"/>
          </a:bodyPr>
          <a:lstStyle/>
          <a:p>
            <a:pPr marL="0" lvl="0" indent="0">
              <a:lnSpc>
                <a:spcPct val="90000"/>
              </a:lnSpc>
              <a:buNone/>
            </a:pPr>
            <a:r>
              <a:rPr lang="en-US" altLang="en-US" sz="4600" b="1" dirty="0">
                <a:ea typeface="Verdana" panose="020B0604030504040204" pitchFamily="34" charset="0"/>
              </a:rPr>
              <a:t>Hear the word of God</a:t>
            </a:r>
            <a:br>
              <a:rPr lang="en-US" altLang="en-US" sz="2200" dirty="0">
                <a:solidFill>
                  <a:prstClr val="black">
                    <a:tint val="75000"/>
                  </a:prstClr>
                </a:solidFill>
                <a:ea typeface="Verdana" panose="020B0604030504040204" pitchFamily="34" charset="0"/>
              </a:rPr>
            </a:br>
            <a:r>
              <a:rPr lang="en-US" altLang="en-US" b="1" dirty="0">
                <a:solidFill>
                  <a:srgbClr val="66FFFF"/>
                </a:solidFill>
                <a:ea typeface="Verdana" panose="020B0604030504040204" pitchFamily="34" charset="0"/>
              </a:rPr>
              <a:t>(2 Thessalonians 2:14-15; James 1:21)</a:t>
            </a:r>
            <a:br>
              <a:rPr lang="en-US" altLang="en-US" dirty="0">
                <a:solidFill>
                  <a:schemeClr val="accent4">
                    <a:lumMod val="60000"/>
                    <a:lumOff val="40000"/>
                  </a:schemeClr>
                </a:solidFill>
                <a:ea typeface="Verdana" panose="020B0604030504040204" pitchFamily="34" charset="0"/>
              </a:rPr>
            </a:br>
            <a:endParaRPr lang="en-US" altLang="en-US" sz="1500" dirty="0">
              <a:solidFill>
                <a:schemeClr val="accent4">
                  <a:lumMod val="60000"/>
                  <a:lumOff val="40000"/>
                </a:schemeClr>
              </a:solidFill>
              <a:ea typeface="Verdana" panose="020B0604030504040204" pitchFamily="34" charset="0"/>
            </a:endParaRPr>
          </a:p>
          <a:p>
            <a:pPr marL="0" lvl="0" indent="0">
              <a:lnSpc>
                <a:spcPct val="90000"/>
              </a:lnSpc>
              <a:buNone/>
            </a:pPr>
            <a:r>
              <a:rPr lang="en-US" altLang="en-US" sz="4600" b="1" dirty="0">
                <a:ea typeface="Verdana" panose="020B0604030504040204" pitchFamily="34" charset="0"/>
              </a:rPr>
              <a:t>Believe the gospel message</a:t>
            </a:r>
            <a:br>
              <a:rPr lang="en-US" altLang="en-US" sz="2200" dirty="0">
                <a:solidFill>
                  <a:prstClr val="black">
                    <a:tint val="75000"/>
                  </a:prstClr>
                </a:solidFill>
                <a:ea typeface="Verdana" panose="020B0604030504040204" pitchFamily="34" charset="0"/>
              </a:rPr>
            </a:br>
            <a:r>
              <a:rPr lang="en-US" altLang="en-US" b="1" dirty="0">
                <a:solidFill>
                  <a:srgbClr val="66FFFF"/>
                </a:solidFill>
                <a:ea typeface="Verdana" panose="020B0604030504040204" pitchFamily="34" charset="0"/>
              </a:rPr>
              <a:t>(Hebrews 11:6; John 8:24)</a:t>
            </a:r>
          </a:p>
          <a:p>
            <a:pPr marL="0" lvl="0" indent="0">
              <a:lnSpc>
                <a:spcPct val="90000"/>
              </a:lnSpc>
              <a:buNone/>
            </a:pPr>
            <a:endParaRPr lang="en-US" altLang="en-US" sz="1500" dirty="0">
              <a:solidFill>
                <a:prstClr val="black">
                  <a:tint val="75000"/>
                </a:prstClr>
              </a:solidFill>
              <a:ea typeface="Verdana" panose="020B0604030504040204" pitchFamily="34" charset="0"/>
            </a:endParaRPr>
          </a:p>
          <a:p>
            <a:pPr marL="0" lvl="0" indent="0">
              <a:lnSpc>
                <a:spcPct val="90000"/>
              </a:lnSpc>
              <a:buNone/>
            </a:pPr>
            <a:r>
              <a:rPr lang="en-US" altLang="en-US" sz="4600" b="1" dirty="0">
                <a:ea typeface="Verdana" panose="020B0604030504040204" pitchFamily="34" charset="0"/>
              </a:rPr>
              <a:t>Repent of sins</a:t>
            </a:r>
            <a:br>
              <a:rPr lang="en-US" altLang="en-US" sz="3600" dirty="0">
                <a:solidFill>
                  <a:prstClr val="black">
                    <a:tint val="75000"/>
                  </a:prstClr>
                </a:solidFill>
                <a:ea typeface="Verdana" panose="020B0604030504040204" pitchFamily="34" charset="0"/>
              </a:rPr>
            </a:br>
            <a:r>
              <a:rPr lang="en-US" altLang="en-US" b="1" dirty="0">
                <a:solidFill>
                  <a:srgbClr val="66FFFF"/>
                </a:solidFill>
                <a:ea typeface="Verdana" panose="020B0604030504040204" pitchFamily="34" charset="0"/>
              </a:rPr>
              <a:t>(Luke 13:3; Acts 17:30-31)</a:t>
            </a:r>
          </a:p>
          <a:p>
            <a:pPr marL="0" lvl="0" indent="0">
              <a:lnSpc>
                <a:spcPct val="90000"/>
              </a:lnSpc>
              <a:buNone/>
            </a:pPr>
            <a:endParaRPr lang="en-US" altLang="en-US" sz="1500" dirty="0">
              <a:solidFill>
                <a:prstClr val="black">
                  <a:tint val="75000"/>
                </a:prstClr>
              </a:solidFill>
              <a:ea typeface="Verdana" panose="020B0604030504040204" pitchFamily="34" charset="0"/>
            </a:endParaRPr>
          </a:p>
          <a:p>
            <a:pPr marL="0" lvl="0" indent="0">
              <a:lnSpc>
                <a:spcPct val="90000"/>
              </a:lnSpc>
              <a:buNone/>
            </a:pPr>
            <a:r>
              <a:rPr lang="en-US" altLang="en-US" sz="4600" b="1" dirty="0">
                <a:ea typeface="Verdana" panose="020B0604030504040204" pitchFamily="34" charset="0"/>
              </a:rPr>
              <a:t>Confess Jesus Christ</a:t>
            </a:r>
            <a:br>
              <a:rPr lang="en-US" altLang="en-US" sz="2200" dirty="0">
                <a:solidFill>
                  <a:prstClr val="black">
                    <a:tint val="75000"/>
                  </a:prstClr>
                </a:solidFill>
                <a:ea typeface="Verdana" panose="020B0604030504040204" pitchFamily="34" charset="0"/>
              </a:rPr>
            </a:br>
            <a:r>
              <a:rPr lang="en-US" altLang="en-US" b="1" dirty="0">
                <a:solidFill>
                  <a:srgbClr val="66FFFF"/>
                </a:solidFill>
                <a:ea typeface="Verdana" panose="020B0604030504040204" pitchFamily="34" charset="0"/>
              </a:rPr>
              <a:t>(Romans 10:10; Matthew 10:32-33)</a:t>
            </a:r>
          </a:p>
          <a:p>
            <a:pPr marL="0" lvl="0" indent="0">
              <a:lnSpc>
                <a:spcPct val="90000"/>
              </a:lnSpc>
              <a:buNone/>
            </a:pPr>
            <a:endParaRPr lang="en-US" altLang="en-US" sz="1500" dirty="0">
              <a:solidFill>
                <a:schemeClr val="accent4">
                  <a:lumMod val="60000"/>
                  <a:lumOff val="40000"/>
                </a:schemeClr>
              </a:solidFill>
              <a:ea typeface="Verdana" panose="020B0604030504040204" pitchFamily="34" charset="0"/>
            </a:endParaRPr>
          </a:p>
          <a:p>
            <a:pPr marL="0" lvl="0" indent="0">
              <a:lnSpc>
                <a:spcPct val="90000"/>
              </a:lnSpc>
              <a:buNone/>
            </a:pPr>
            <a:r>
              <a:rPr lang="en-US" altLang="en-US" sz="4600" b="1" dirty="0">
                <a:ea typeface="Verdana" panose="020B0604030504040204" pitchFamily="34" charset="0"/>
              </a:rPr>
              <a:t>Be Baptized for Forgiveness of Sins</a:t>
            </a:r>
            <a:br>
              <a:rPr lang="en-US" altLang="en-US" sz="2200" dirty="0">
                <a:solidFill>
                  <a:prstClr val="black">
                    <a:tint val="75000"/>
                  </a:prstClr>
                </a:solidFill>
                <a:ea typeface="Verdana" panose="020B0604030504040204" pitchFamily="34" charset="0"/>
              </a:rPr>
            </a:br>
            <a:r>
              <a:rPr lang="en-US" altLang="en-US" b="1" dirty="0">
                <a:solidFill>
                  <a:srgbClr val="66FFFF"/>
                </a:solidFill>
                <a:ea typeface="Verdana" panose="020B0604030504040204" pitchFamily="34" charset="0"/>
              </a:rPr>
              <a:t>(Mark 16:16; Acts 2:38; Galatians 3:26-27; Romans 6:3-4)</a:t>
            </a:r>
          </a:p>
          <a:p>
            <a:pPr marL="0" lvl="0" indent="0">
              <a:lnSpc>
                <a:spcPct val="90000"/>
              </a:lnSpc>
              <a:buNone/>
            </a:pPr>
            <a:endParaRPr lang="en-US" altLang="en-US" sz="1500" dirty="0">
              <a:solidFill>
                <a:prstClr val="black">
                  <a:tint val="75000"/>
                </a:prstClr>
              </a:solidFill>
              <a:ea typeface="Verdana" panose="020B0604030504040204" pitchFamily="34" charset="0"/>
            </a:endParaRPr>
          </a:p>
          <a:p>
            <a:pPr marL="0" lvl="0" indent="0">
              <a:lnSpc>
                <a:spcPct val="90000"/>
              </a:lnSpc>
              <a:buNone/>
            </a:pPr>
            <a:r>
              <a:rPr lang="en-US" altLang="en-US" sz="4600" b="1" dirty="0">
                <a:ea typeface="Verdana" panose="020B0604030504040204" pitchFamily="34" charset="0"/>
              </a:rPr>
              <a:t>Remain Obedient</a:t>
            </a:r>
            <a:br>
              <a:rPr lang="en-US" altLang="en-US" sz="2200" dirty="0">
                <a:solidFill>
                  <a:prstClr val="black">
                    <a:tint val="75000"/>
                  </a:prstClr>
                </a:solidFill>
                <a:ea typeface="Verdana" panose="020B0604030504040204" pitchFamily="34" charset="0"/>
              </a:rPr>
            </a:br>
            <a:r>
              <a:rPr lang="en-US" altLang="en-US" b="1" dirty="0">
                <a:solidFill>
                  <a:srgbClr val="66FFFF"/>
                </a:solidFill>
                <a:ea typeface="Verdana" panose="020B0604030504040204" pitchFamily="34" charset="0"/>
              </a:rPr>
              <a:t>(Matthew 7:21; Revelation 2:10; Hebrews 3:12)</a:t>
            </a:r>
          </a:p>
        </p:txBody>
      </p:sp>
    </p:spTree>
    <p:extLst>
      <p:ext uri="{BB962C8B-B14F-4D97-AF65-F5344CB8AC3E}">
        <p14:creationId xmlns:p14="http://schemas.microsoft.com/office/powerpoint/2010/main" val="805989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1000"/>
                                        <p:tgtEl>
                                          <p:spTgt spid="3">
                                            <p:txEl>
                                              <p:pRg st="5" end="5"/>
                                            </p:txEl>
                                          </p:spTgt>
                                        </p:tgtEl>
                                      </p:cBhvr>
                                    </p:animEffect>
                                    <p:anim calcmode="lin" valueType="num">
                                      <p:cBhvr>
                                        <p:cTn id="3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fade">
                                      <p:cBhvr>
                                        <p:cTn id="40" dur="1000"/>
                                        <p:tgtEl>
                                          <p:spTgt spid="3">
                                            <p:txEl>
                                              <p:pRg st="7" end="7"/>
                                            </p:txEl>
                                          </p:spTgt>
                                        </p:tgtEl>
                                      </p:cBhvr>
                                    </p:animEffect>
                                    <p:anim calcmode="lin" valueType="num">
                                      <p:cBhvr>
                                        <p:cTn id="4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1000"/>
                                        <p:tgtEl>
                                          <p:spTgt spid="3">
                                            <p:txEl>
                                              <p:pRg st="9" end="9"/>
                                            </p:txEl>
                                          </p:spTgt>
                                        </p:tgtEl>
                                      </p:cBhvr>
                                    </p:animEffect>
                                    <p:anim calcmode="lin" valueType="num">
                                      <p:cBhvr>
                                        <p:cTn id="48"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754DD430-FBB7-F476-9F36-E1C252EAD9E2}"/>
              </a:ext>
            </a:extLst>
          </p:cNvPr>
          <p:cNvSpPr>
            <a:spLocks noGrp="1" noChangeArrowheads="1"/>
          </p:cNvSpPr>
          <p:nvPr>
            <p:ph type="title"/>
          </p:nvPr>
        </p:nvSpPr>
        <p:spPr>
          <a:xfrm>
            <a:off x="0" y="-9459"/>
            <a:ext cx="9144000" cy="1143000"/>
          </a:xfrm>
          <a:effectLst>
            <a:outerShdw dist="107763" dir="2700000" algn="ctr" rotWithShape="0">
              <a:schemeClr val="bg2"/>
            </a:outerShdw>
          </a:effectLst>
        </p:spPr>
        <p:txBody>
          <a:bodyPr/>
          <a:lstStyle/>
          <a:p>
            <a:pPr eaLnBrk="1" hangingPunct="1">
              <a:defRPr/>
            </a:pPr>
            <a:r>
              <a:rPr lang="en-US" sz="4800" b="1" dirty="0">
                <a:effectLst/>
              </a:rPr>
              <a:t>King Agrippa: Almost, But Lost</a:t>
            </a:r>
            <a:endParaRPr lang="en-US" dirty="0"/>
          </a:p>
        </p:txBody>
      </p:sp>
      <p:sp>
        <p:nvSpPr>
          <p:cNvPr id="30723" name="Rectangle 3">
            <a:extLst>
              <a:ext uri="{FF2B5EF4-FFF2-40B4-BE49-F238E27FC236}">
                <a16:creationId xmlns:a16="http://schemas.microsoft.com/office/drawing/2014/main" id="{28A635E9-6CAD-44CF-DDC4-50A7CBB2F7FB}"/>
              </a:ext>
            </a:extLst>
          </p:cNvPr>
          <p:cNvSpPr>
            <a:spLocks noGrp="1" noChangeArrowheads="1"/>
          </p:cNvSpPr>
          <p:nvPr>
            <p:ph type="body" idx="1"/>
          </p:nvPr>
        </p:nvSpPr>
        <p:spPr>
          <a:xfrm>
            <a:off x="152400" y="1120402"/>
            <a:ext cx="8610600" cy="5585197"/>
          </a:xfrm>
        </p:spPr>
        <p:txBody>
          <a:bodyPr/>
          <a:lstStyle/>
          <a:p>
            <a:pPr eaLnBrk="1" hangingPunct="1">
              <a:buClr>
                <a:schemeClr val="tx2"/>
              </a:buClr>
              <a:defRPr/>
            </a:pPr>
            <a:r>
              <a:rPr lang="en-US" sz="3600" dirty="0">
                <a:effectLst/>
              </a:rPr>
              <a:t>He knew and believed the facts about Jesus</a:t>
            </a:r>
          </a:p>
          <a:p>
            <a:pPr eaLnBrk="1" hangingPunct="1">
              <a:buClr>
                <a:schemeClr val="tx2"/>
              </a:buClr>
              <a:defRPr/>
            </a:pPr>
            <a:r>
              <a:rPr lang="en-US" sz="3600" dirty="0">
                <a:effectLst/>
              </a:rPr>
              <a:t>But faith which does not obey is not enough</a:t>
            </a:r>
          </a:p>
          <a:p>
            <a:pPr eaLnBrk="1" hangingPunct="1">
              <a:buClr>
                <a:schemeClr val="tx2"/>
              </a:buClr>
              <a:defRPr/>
            </a:pPr>
            <a:r>
              <a:rPr lang="en-US" sz="3600" dirty="0">
                <a:effectLst/>
              </a:rPr>
              <a:t>The demons also believe (</a:t>
            </a:r>
            <a:r>
              <a:rPr lang="en-US" sz="3600" b="1" i="1" dirty="0">
                <a:solidFill>
                  <a:srgbClr val="FFFF99"/>
                </a:solidFill>
                <a:effectLst/>
              </a:rPr>
              <a:t>James 2:19-24</a:t>
            </a:r>
            <a:r>
              <a:rPr lang="en-US" sz="3600" dirty="0">
                <a:effectLst/>
              </a:rPr>
              <a:t>)</a:t>
            </a:r>
          </a:p>
          <a:p>
            <a:pPr eaLnBrk="1" hangingPunct="1">
              <a:buClr>
                <a:schemeClr val="tx2"/>
              </a:buClr>
              <a:defRPr/>
            </a:pPr>
            <a:r>
              <a:rPr lang="en-US" sz="3600" dirty="0">
                <a:effectLst/>
              </a:rPr>
              <a:t>Rulers would not confess Jesus            (</a:t>
            </a:r>
            <a:r>
              <a:rPr lang="en-US" sz="3600" b="1" i="1" dirty="0">
                <a:solidFill>
                  <a:srgbClr val="FFFF99"/>
                </a:solidFill>
                <a:effectLst/>
              </a:rPr>
              <a:t>John 12:42-43</a:t>
            </a:r>
            <a:r>
              <a:rPr lang="en-US" sz="3600" dirty="0">
                <a:effectLst/>
              </a:rPr>
              <a:t>)</a:t>
            </a:r>
          </a:p>
          <a:p>
            <a:pPr eaLnBrk="1" hangingPunct="1">
              <a:buClr>
                <a:schemeClr val="tx2"/>
              </a:buClr>
              <a:defRPr/>
            </a:pPr>
            <a:r>
              <a:rPr lang="en-US" sz="3600" dirty="0">
                <a:effectLst/>
              </a:rPr>
              <a:t>Principle: If you know truth and continue in sin, no hope remains (</a:t>
            </a:r>
            <a:r>
              <a:rPr lang="en-US" sz="3600" b="1" i="1" dirty="0">
                <a:solidFill>
                  <a:srgbClr val="FFFF99"/>
                </a:solidFill>
                <a:effectLst/>
              </a:rPr>
              <a:t>Hebrews 10:26-31</a:t>
            </a:r>
            <a:r>
              <a:rPr lang="en-US" sz="3600" dirty="0">
                <a:effectLst/>
              </a:rPr>
              <a:t>)</a:t>
            </a:r>
          </a:p>
          <a:p>
            <a:pPr eaLnBrk="1" hangingPunct="1">
              <a:buClr>
                <a:schemeClr val="tx2"/>
              </a:buClr>
              <a:defRPr/>
            </a:pPr>
            <a:r>
              <a:rPr lang="en-US" sz="3600" dirty="0">
                <a:effectLst/>
              </a:rPr>
              <a:t>Must have faith and obedience </a:t>
            </a:r>
            <a:br>
              <a:rPr lang="en-US" sz="3600" dirty="0">
                <a:effectLst/>
              </a:rPr>
            </a:br>
            <a:r>
              <a:rPr lang="en-US" sz="3600" dirty="0">
                <a:effectLst/>
              </a:rPr>
              <a:t>(</a:t>
            </a:r>
            <a:r>
              <a:rPr lang="en-US" sz="3600" b="1" i="1" dirty="0">
                <a:solidFill>
                  <a:srgbClr val="FFFF99"/>
                </a:solidFill>
                <a:effectLst/>
              </a:rPr>
              <a:t>Romans 6:17-19</a:t>
            </a:r>
            <a:r>
              <a:rPr lang="en-US" sz="3600" dirty="0">
                <a:effectLst/>
              </a:rPr>
              <a:t>)</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slide(fromBottom)">
                                      <p:cBhvr>
                                        <p:cTn id="7" dur="500"/>
                                        <p:tgtEl>
                                          <p:spTgt spid="307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0723">
                                            <p:txEl>
                                              <p:pRg st="1" end="1"/>
                                            </p:txEl>
                                          </p:spTgt>
                                        </p:tgtEl>
                                        <p:attrNameLst>
                                          <p:attrName>style.visibility</p:attrName>
                                        </p:attrNameLst>
                                      </p:cBhvr>
                                      <p:to>
                                        <p:strVal val="visible"/>
                                      </p:to>
                                    </p:set>
                                    <p:animEffect transition="in" filter="slide(fromBottom)">
                                      <p:cBhvr>
                                        <p:cTn id="12" dur="500"/>
                                        <p:tgtEl>
                                          <p:spTgt spid="307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0723">
                                            <p:txEl>
                                              <p:pRg st="2" end="2"/>
                                            </p:txEl>
                                          </p:spTgt>
                                        </p:tgtEl>
                                        <p:attrNameLst>
                                          <p:attrName>style.visibility</p:attrName>
                                        </p:attrNameLst>
                                      </p:cBhvr>
                                      <p:to>
                                        <p:strVal val="visible"/>
                                      </p:to>
                                    </p:set>
                                    <p:animEffect transition="in" filter="slide(fromBottom)">
                                      <p:cBhvr>
                                        <p:cTn id="17" dur="500"/>
                                        <p:tgtEl>
                                          <p:spTgt spid="3072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0723">
                                            <p:txEl>
                                              <p:pRg st="3" end="3"/>
                                            </p:txEl>
                                          </p:spTgt>
                                        </p:tgtEl>
                                        <p:attrNameLst>
                                          <p:attrName>style.visibility</p:attrName>
                                        </p:attrNameLst>
                                      </p:cBhvr>
                                      <p:to>
                                        <p:strVal val="visible"/>
                                      </p:to>
                                    </p:set>
                                    <p:animEffect transition="in" filter="slide(fromBottom)">
                                      <p:cBhvr>
                                        <p:cTn id="22" dur="500"/>
                                        <p:tgtEl>
                                          <p:spTgt spid="3072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30723">
                                            <p:txEl>
                                              <p:pRg st="4" end="4"/>
                                            </p:txEl>
                                          </p:spTgt>
                                        </p:tgtEl>
                                        <p:attrNameLst>
                                          <p:attrName>style.visibility</p:attrName>
                                        </p:attrNameLst>
                                      </p:cBhvr>
                                      <p:to>
                                        <p:strVal val="visible"/>
                                      </p:to>
                                    </p:set>
                                    <p:animEffect transition="in" filter="slide(fromBottom)">
                                      <p:cBhvr>
                                        <p:cTn id="27" dur="500"/>
                                        <p:tgtEl>
                                          <p:spTgt spid="3072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30723">
                                            <p:txEl>
                                              <p:pRg st="5" end="5"/>
                                            </p:txEl>
                                          </p:spTgt>
                                        </p:tgtEl>
                                        <p:attrNameLst>
                                          <p:attrName>style.visibility</p:attrName>
                                        </p:attrNameLst>
                                      </p:cBhvr>
                                      <p:to>
                                        <p:strVal val="visible"/>
                                      </p:to>
                                    </p:set>
                                    <p:animEffect transition="in" filter="slide(fromBottom)">
                                      <p:cBhvr>
                                        <p:cTn id="32" dur="500"/>
                                        <p:tgtEl>
                                          <p:spTgt spid="307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Rectangle 1026">
            <a:extLst>
              <a:ext uri="{FF2B5EF4-FFF2-40B4-BE49-F238E27FC236}">
                <a16:creationId xmlns:a16="http://schemas.microsoft.com/office/drawing/2014/main" id="{047E6A5F-77C8-C478-070C-B38523DA825A}"/>
              </a:ext>
            </a:extLst>
          </p:cNvPr>
          <p:cNvSpPr>
            <a:spLocks noGrp="1" noChangeArrowheads="1"/>
          </p:cNvSpPr>
          <p:nvPr>
            <p:ph type="title"/>
          </p:nvPr>
        </p:nvSpPr>
        <p:spPr>
          <a:xfrm>
            <a:off x="0" y="1600200"/>
            <a:ext cx="9144000" cy="1905000"/>
          </a:xfrm>
          <a:effectLst>
            <a:outerShdw dist="107763" dir="2700000" algn="ctr" rotWithShape="0">
              <a:schemeClr val="bg2"/>
            </a:outerShdw>
          </a:effectLst>
        </p:spPr>
        <p:txBody>
          <a:bodyPr/>
          <a:lstStyle/>
          <a:p>
            <a:pPr eaLnBrk="1" hangingPunct="1">
              <a:defRPr/>
            </a:pPr>
            <a:r>
              <a:rPr lang="en-US" sz="6000" b="1" dirty="0">
                <a:effectLst/>
              </a:rPr>
              <a:t>Other Bible Characters Who Were Almost Saved</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1026">
            <a:extLst>
              <a:ext uri="{FF2B5EF4-FFF2-40B4-BE49-F238E27FC236}">
                <a16:creationId xmlns:a16="http://schemas.microsoft.com/office/drawing/2014/main" id="{5450DABB-9A89-C9CD-8B81-ECD4E508B66A}"/>
              </a:ext>
            </a:extLst>
          </p:cNvPr>
          <p:cNvSpPr>
            <a:spLocks noGrp="1" noChangeArrowheads="1"/>
          </p:cNvSpPr>
          <p:nvPr>
            <p:ph type="title"/>
          </p:nvPr>
        </p:nvSpPr>
        <p:spPr>
          <a:xfrm>
            <a:off x="0" y="304800"/>
            <a:ext cx="9144000" cy="1143000"/>
          </a:xfrm>
          <a:effectLst>
            <a:outerShdw dist="107763" dir="2700000" algn="ctr" rotWithShape="0">
              <a:schemeClr val="bg2"/>
            </a:outerShdw>
          </a:effectLst>
        </p:spPr>
        <p:txBody>
          <a:bodyPr/>
          <a:lstStyle/>
          <a:p>
            <a:pPr eaLnBrk="1" hangingPunct="1">
              <a:defRPr/>
            </a:pPr>
            <a:r>
              <a:rPr lang="en-US" sz="5400" b="1">
                <a:effectLst/>
              </a:rPr>
              <a:t>LOT’S WIFE</a:t>
            </a:r>
            <a:br>
              <a:rPr lang="en-US" sz="5400" b="1">
                <a:effectLst/>
              </a:rPr>
            </a:br>
            <a:r>
              <a:rPr lang="en-US" sz="5400" b="1">
                <a:effectLst/>
              </a:rPr>
              <a:t>(</a:t>
            </a:r>
            <a:r>
              <a:rPr lang="en-US" sz="5400" b="1" i="1">
                <a:effectLst/>
              </a:rPr>
              <a:t>Genesis 19:15-26</a:t>
            </a:r>
            <a:r>
              <a:rPr lang="en-US" sz="5400" b="1">
                <a:effectLst/>
              </a:rPr>
              <a:t>)</a:t>
            </a:r>
            <a:endParaRPr lang="en-US"/>
          </a:p>
        </p:txBody>
      </p:sp>
      <p:graphicFrame>
        <p:nvGraphicFramePr>
          <p:cNvPr id="1026" name="Object 1024">
            <a:extLst>
              <a:ext uri="{FF2B5EF4-FFF2-40B4-BE49-F238E27FC236}">
                <a16:creationId xmlns:a16="http://schemas.microsoft.com/office/drawing/2014/main" id="{067FBFF8-7869-1188-7862-E39F9E76C171}"/>
              </a:ext>
            </a:extLst>
          </p:cNvPr>
          <p:cNvGraphicFramePr>
            <a:graphicFrameLocks noChangeAspect="1"/>
          </p:cNvGraphicFramePr>
          <p:nvPr/>
        </p:nvGraphicFramePr>
        <p:xfrm>
          <a:off x="3429000" y="1941513"/>
          <a:ext cx="2366963" cy="4916487"/>
        </p:xfrm>
        <a:graphic>
          <a:graphicData uri="http://schemas.openxmlformats.org/presentationml/2006/ole">
            <mc:AlternateContent xmlns:mc="http://schemas.openxmlformats.org/markup-compatibility/2006">
              <mc:Choice xmlns:v="urn:schemas-microsoft-com:vml" Requires="v">
                <p:oleObj name="A&amp;L Draw Graphic" r:id="rId3" imgW="2460600" imgH="5107320" progId="ALScenerio">
                  <p:embed/>
                </p:oleObj>
              </mc:Choice>
              <mc:Fallback>
                <p:oleObj name="A&amp;L Draw Graphic" r:id="rId3" imgW="2460600" imgH="5107320" progId="ALScenerio">
                  <p:embed/>
                  <p:pic>
                    <p:nvPicPr>
                      <p:cNvPr id="0" name="Object 10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29000" y="1941513"/>
                        <a:ext cx="2366963" cy="4916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6">
            <a:extLst>
              <a:ext uri="{FF2B5EF4-FFF2-40B4-BE49-F238E27FC236}">
                <a16:creationId xmlns:a16="http://schemas.microsoft.com/office/drawing/2014/main" id="{7303C4EE-A35A-9071-9589-51A68435D40E}"/>
              </a:ext>
            </a:extLst>
          </p:cNvPr>
          <p:cNvSpPr>
            <a:spLocks noGrp="1"/>
          </p:cNvSpPr>
          <p:nvPr>
            <p:ph type="sldNum" sz="quarter" idx="12"/>
          </p:nvPr>
        </p:nvSpPr>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E1A3E61-B404-4334-894F-6C571F272818}" type="slidenum">
              <a:rPr lang="en-US" altLang="en-US" sz="1000"/>
              <a:pPr/>
              <a:t>6</a:t>
            </a:fld>
            <a:endParaRPr lang="en-US" altLang="en-US" sz="1000"/>
          </a:p>
        </p:txBody>
      </p:sp>
      <p:sp>
        <p:nvSpPr>
          <p:cNvPr id="48130" name="Line 2">
            <a:extLst>
              <a:ext uri="{FF2B5EF4-FFF2-40B4-BE49-F238E27FC236}">
                <a16:creationId xmlns:a16="http://schemas.microsoft.com/office/drawing/2014/main" id="{0D3353D6-019D-4C3A-3E34-78E1B1903727}"/>
              </a:ext>
            </a:extLst>
          </p:cNvPr>
          <p:cNvSpPr>
            <a:spLocks noChangeShapeType="1"/>
          </p:cNvSpPr>
          <p:nvPr/>
        </p:nvSpPr>
        <p:spPr bwMode="auto">
          <a:xfrm flipV="1">
            <a:off x="2765758" y="1447800"/>
            <a:ext cx="4244642" cy="4038600"/>
          </a:xfrm>
          <a:prstGeom prst="line">
            <a:avLst/>
          </a:prstGeom>
          <a:noFill/>
          <a:ln w="101600">
            <a:solidFill>
              <a:schemeClr val="tx2"/>
            </a:solidFill>
            <a:round/>
            <a:headEnd/>
            <a:tailEnd type="stealth" w="lg" len="lg"/>
          </a:ln>
          <a:effectLst>
            <a:outerShdw dist="35921" dir="2700000" algn="ctr" rotWithShape="0">
              <a:schemeClr val="bg2"/>
            </a:outerShdw>
          </a:effectLst>
        </p:spPr>
        <p:txBody>
          <a:bodyPr/>
          <a:lstStyle/>
          <a:p>
            <a:pPr>
              <a:defRPr/>
            </a:pPr>
            <a:endParaRPr lang="en-US"/>
          </a:p>
        </p:txBody>
      </p:sp>
      <p:sp>
        <p:nvSpPr>
          <p:cNvPr id="48131" name="Rectangle 3">
            <a:extLst>
              <a:ext uri="{FF2B5EF4-FFF2-40B4-BE49-F238E27FC236}">
                <a16:creationId xmlns:a16="http://schemas.microsoft.com/office/drawing/2014/main" id="{C72FE8AA-CC04-3624-04DC-0229813FB0DE}"/>
              </a:ext>
            </a:extLst>
          </p:cNvPr>
          <p:cNvSpPr>
            <a:spLocks noGrp="1" noChangeArrowheads="1"/>
          </p:cNvSpPr>
          <p:nvPr>
            <p:ph type="title"/>
          </p:nvPr>
        </p:nvSpPr>
        <p:spPr>
          <a:xfrm>
            <a:off x="228600" y="0"/>
            <a:ext cx="6096000" cy="1295400"/>
          </a:xfrm>
        </p:spPr>
        <p:txBody>
          <a:bodyPr/>
          <a:lstStyle/>
          <a:p>
            <a:pPr eaLnBrk="1" hangingPunct="1">
              <a:defRPr/>
            </a:pPr>
            <a:r>
              <a:rPr lang="en-US" dirty="0"/>
              <a:t>Remember Lot’s Wife!</a:t>
            </a:r>
            <a:br>
              <a:rPr lang="en-US" dirty="0"/>
            </a:br>
            <a:r>
              <a:rPr lang="en-US" dirty="0"/>
              <a:t>Luke 17:32</a:t>
            </a:r>
          </a:p>
        </p:txBody>
      </p:sp>
      <p:sp>
        <p:nvSpPr>
          <p:cNvPr id="48132" name="Rectangle 4">
            <a:extLst>
              <a:ext uri="{FF2B5EF4-FFF2-40B4-BE49-F238E27FC236}">
                <a16:creationId xmlns:a16="http://schemas.microsoft.com/office/drawing/2014/main" id="{15C2AE1F-E7D6-5D4C-7BA8-206355299E43}"/>
              </a:ext>
            </a:extLst>
          </p:cNvPr>
          <p:cNvSpPr>
            <a:spLocks noGrp="1" noChangeArrowheads="1"/>
          </p:cNvSpPr>
          <p:nvPr>
            <p:ph type="body" sz="half" idx="1"/>
          </p:nvPr>
        </p:nvSpPr>
        <p:spPr>
          <a:xfrm>
            <a:off x="152400" y="1405773"/>
            <a:ext cx="3886200" cy="1752600"/>
          </a:xfrm>
          <a:effectLst>
            <a:outerShdw dist="35921" dir="2700000" algn="ctr" rotWithShape="0">
              <a:schemeClr val="bg2"/>
            </a:outerShdw>
          </a:effectLst>
        </p:spPr>
        <p:txBody>
          <a:bodyPr/>
          <a:lstStyle/>
          <a:p>
            <a:pPr eaLnBrk="1" hangingPunct="1">
              <a:lnSpc>
                <a:spcPct val="90000"/>
              </a:lnSpc>
              <a:defRPr/>
            </a:pPr>
            <a:r>
              <a:rPr lang="en-US" sz="3200" dirty="0"/>
              <a:t>Escape for your life!</a:t>
            </a:r>
          </a:p>
          <a:p>
            <a:pPr eaLnBrk="1" hangingPunct="1">
              <a:lnSpc>
                <a:spcPct val="90000"/>
              </a:lnSpc>
              <a:defRPr/>
            </a:pPr>
            <a:r>
              <a:rPr lang="en-US" sz="3200" dirty="0"/>
              <a:t>Do not look back!</a:t>
            </a:r>
          </a:p>
          <a:p>
            <a:pPr eaLnBrk="1" hangingPunct="1">
              <a:lnSpc>
                <a:spcPct val="90000"/>
              </a:lnSpc>
              <a:defRPr/>
            </a:pPr>
            <a:r>
              <a:rPr lang="en-US" sz="3200" dirty="0"/>
              <a:t>Escape to the mountains!</a:t>
            </a:r>
          </a:p>
        </p:txBody>
      </p:sp>
      <p:pic>
        <p:nvPicPr>
          <p:cNvPr id="9222" name="Picture 6" descr="MCNA00661_0000[1]">
            <a:extLst>
              <a:ext uri="{FF2B5EF4-FFF2-40B4-BE49-F238E27FC236}">
                <a16:creationId xmlns:a16="http://schemas.microsoft.com/office/drawing/2014/main" id="{616919AD-2F25-8BB0-4BB2-2BEA5CD58B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0"/>
            <a:ext cx="1803400" cy="175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Picture 8" descr="MCj02381300000[1]">
            <a:extLst>
              <a:ext uri="{FF2B5EF4-FFF2-40B4-BE49-F238E27FC236}">
                <a16:creationId xmlns:a16="http://schemas.microsoft.com/office/drawing/2014/main" id="{6117E7B0-829F-5CF5-808D-8A90BBB04AA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3962400"/>
            <a:ext cx="2733675" cy="217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37" name="Text Box 9">
            <a:extLst>
              <a:ext uri="{FF2B5EF4-FFF2-40B4-BE49-F238E27FC236}">
                <a16:creationId xmlns:a16="http://schemas.microsoft.com/office/drawing/2014/main" id="{FA644163-EF54-DA2E-44A2-3031266D9872}"/>
              </a:ext>
            </a:extLst>
          </p:cNvPr>
          <p:cNvSpPr txBox="1">
            <a:spLocks noChangeArrowheads="1"/>
          </p:cNvSpPr>
          <p:nvPr/>
        </p:nvSpPr>
        <p:spPr bwMode="auto">
          <a:xfrm>
            <a:off x="381000" y="6096000"/>
            <a:ext cx="3429000" cy="579438"/>
          </a:xfrm>
          <a:prstGeom prst="rect">
            <a:avLst/>
          </a:prstGeom>
          <a:noFill/>
          <a:ln w="9525">
            <a:noFill/>
            <a:miter lim="800000"/>
            <a:headEnd/>
            <a:tailEnd/>
          </a:ln>
          <a:effectLst>
            <a:outerShdw dist="35921" dir="2700000" algn="ctr" rotWithShape="0">
              <a:schemeClr val="bg2"/>
            </a:outerShdw>
          </a:effectLst>
        </p:spPr>
        <p:txBody>
          <a:bodyPr>
            <a:spAutoFit/>
          </a:bodyPr>
          <a:lstStyle/>
          <a:p>
            <a:pPr>
              <a:spcBef>
                <a:spcPct val="50000"/>
              </a:spcBef>
              <a:defRPr/>
            </a:pPr>
            <a:r>
              <a:rPr lang="en-US" sz="3200" b="1" i="1">
                <a:solidFill>
                  <a:schemeClr val="tx2"/>
                </a:solidFill>
              </a:rPr>
              <a:t>Genesis 19:17, 26</a:t>
            </a:r>
          </a:p>
        </p:txBody>
      </p:sp>
      <p:sp>
        <p:nvSpPr>
          <p:cNvPr id="10" name="Content Placeholder 9">
            <a:extLst>
              <a:ext uri="{FF2B5EF4-FFF2-40B4-BE49-F238E27FC236}">
                <a16:creationId xmlns:a16="http://schemas.microsoft.com/office/drawing/2014/main" id="{E10DD697-F55A-789B-798D-11655521B55E}"/>
              </a:ext>
            </a:extLst>
          </p:cNvPr>
          <p:cNvSpPr txBox="1">
            <a:spLocks/>
          </p:cNvSpPr>
          <p:nvPr/>
        </p:nvSpPr>
        <p:spPr bwMode="auto">
          <a:xfrm>
            <a:off x="3886200" y="1447800"/>
            <a:ext cx="5257800" cy="5257800"/>
          </a:xfrm>
          <a:prstGeom prst="rect">
            <a:avLst/>
          </a:prstGeom>
          <a:noFill/>
          <a:ln w="9525">
            <a:noFill/>
            <a:miter lim="800000"/>
            <a:headEnd/>
            <a:tailEnd/>
          </a:ln>
        </p:spPr>
        <p:txBody>
          <a:bodyPr/>
          <a:lstStyle/>
          <a:p>
            <a:pPr marL="342900" indent="-342900">
              <a:spcBef>
                <a:spcPct val="20000"/>
              </a:spcBef>
              <a:buClr>
                <a:schemeClr val="accent1"/>
              </a:buClr>
              <a:buSzPct val="80000"/>
              <a:buFont typeface="Monotype Sorts" pitchFamily="2" charset="2"/>
              <a:buChar char="ò"/>
              <a:defRPr/>
            </a:pPr>
            <a:r>
              <a:rPr lang="en-US" sz="3200" b="1" kern="0" dirty="0">
                <a:solidFill>
                  <a:srgbClr val="00FF00"/>
                </a:solidFill>
                <a:effectLst>
                  <a:outerShdw blurRad="38100" dist="38100" dir="2700000" algn="tl">
                    <a:srgbClr val="000000">
                      <a:alpha val="43137"/>
                    </a:srgbClr>
                  </a:outerShdw>
                </a:effectLst>
                <a:latin typeface="+mn-lt"/>
              </a:rPr>
              <a:t>Disregarded God’s Commands</a:t>
            </a:r>
          </a:p>
          <a:p>
            <a:pPr marL="342900" indent="-342900">
              <a:spcBef>
                <a:spcPct val="20000"/>
              </a:spcBef>
              <a:buClr>
                <a:schemeClr val="accent1"/>
              </a:buClr>
              <a:buSzPct val="80000"/>
              <a:buFont typeface="Monotype Sorts" pitchFamily="2" charset="2"/>
              <a:buChar char="ò"/>
              <a:defRPr/>
            </a:pPr>
            <a:r>
              <a:rPr lang="en-US" sz="3200" b="1" kern="0" dirty="0">
                <a:solidFill>
                  <a:srgbClr val="00FF00"/>
                </a:solidFill>
                <a:effectLst>
                  <a:outerShdw blurRad="38100" dist="38100" dir="2700000" algn="tl">
                    <a:srgbClr val="000000">
                      <a:alpha val="43137"/>
                    </a:srgbClr>
                  </a:outerShdw>
                </a:effectLst>
                <a:latin typeface="+mn-lt"/>
              </a:rPr>
              <a:t>Lacked Faith and Courage</a:t>
            </a:r>
          </a:p>
          <a:p>
            <a:pPr marL="342900" indent="-342900">
              <a:spcBef>
                <a:spcPct val="20000"/>
              </a:spcBef>
              <a:buClr>
                <a:schemeClr val="accent1"/>
              </a:buClr>
              <a:buSzPct val="80000"/>
              <a:buFont typeface="Monotype Sorts" pitchFamily="2" charset="2"/>
              <a:buChar char="ò"/>
              <a:defRPr/>
            </a:pPr>
            <a:r>
              <a:rPr lang="en-US" sz="3200" b="1" kern="0" dirty="0">
                <a:solidFill>
                  <a:srgbClr val="00FF00"/>
                </a:solidFill>
                <a:effectLst>
                  <a:outerShdw blurRad="38100" dist="38100" dir="2700000" algn="tl">
                    <a:srgbClr val="000000">
                      <a:alpha val="43137"/>
                    </a:srgbClr>
                  </a:outerShdw>
                </a:effectLst>
                <a:latin typeface="+mn-lt"/>
              </a:rPr>
              <a:t>Failed To Fully Obey God</a:t>
            </a:r>
          </a:p>
          <a:p>
            <a:pPr marL="342900" indent="-342900">
              <a:spcBef>
                <a:spcPct val="20000"/>
              </a:spcBef>
              <a:buClr>
                <a:schemeClr val="accent1"/>
              </a:buClr>
              <a:buSzPct val="80000"/>
              <a:buFont typeface="Monotype Sorts" pitchFamily="2" charset="2"/>
              <a:buChar char="ò"/>
              <a:defRPr/>
            </a:pPr>
            <a:r>
              <a:rPr lang="en-US" sz="3200" b="1" kern="0" dirty="0">
                <a:solidFill>
                  <a:srgbClr val="00FF00"/>
                </a:solidFill>
                <a:effectLst>
                  <a:outerShdw blurRad="38100" dist="38100" dir="2700000" algn="tl">
                    <a:srgbClr val="000000">
                      <a:alpha val="43137"/>
                    </a:srgbClr>
                  </a:outerShdw>
                </a:effectLst>
                <a:latin typeface="+mn-lt"/>
              </a:rPr>
              <a:t>Failed To Keep Eyes on the Goal</a:t>
            </a:r>
          </a:p>
          <a:p>
            <a:pPr marL="342900" indent="-342900">
              <a:spcBef>
                <a:spcPct val="20000"/>
              </a:spcBef>
              <a:buClr>
                <a:schemeClr val="accent1"/>
              </a:buClr>
              <a:buSzPct val="80000"/>
              <a:buFont typeface="Monotype Sorts" pitchFamily="2" charset="2"/>
              <a:buChar char="ò"/>
              <a:defRPr/>
            </a:pPr>
            <a:r>
              <a:rPr lang="en-US" sz="3200" b="1" kern="0" dirty="0">
                <a:solidFill>
                  <a:srgbClr val="00FF00"/>
                </a:solidFill>
                <a:effectLst>
                  <a:outerShdw blurRad="38100" dist="38100" dir="2700000" algn="tl">
                    <a:srgbClr val="000000">
                      <a:alpha val="43137"/>
                    </a:srgbClr>
                  </a:outerShdw>
                </a:effectLst>
                <a:latin typeface="+mn-lt"/>
              </a:rPr>
              <a:t>Suffered Results of Disobedience</a:t>
            </a:r>
          </a:p>
          <a:p>
            <a:pPr marL="342900" indent="-342900">
              <a:spcBef>
                <a:spcPct val="20000"/>
              </a:spcBef>
              <a:buClr>
                <a:schemeClr val="accent1"/>
              </a:buClr>
              <a:buSzPct val="80000"/>
              <a:buFont typeface="Monotype Sorts" pitchFamily="2" charset="2"/>
              <a:buChar char="ò"/>
              <a:defRPr/>
            </a:pPr>
            <a:r>
              <a:rPr lang="en-US" sz="3200" b="1" kern="0" dirty="0">
                <a:solidFill>
                  <a:srgbClr val="00FF00"/>
                </a:solidFill>
                <a:effectLst>
                  <a:outerShdw blurRad="38100" dist="38100" dir="2700000" algn="tl">
                    <a:srgbClr val="000000">
                      <a:alpha val="43137"/>
                    </a:srgbClr>
                  </a:outerShdw>
                </a:effectLst>
                <a:latin typeface="+mn-lt"/>
              </a:rPr>
              <a:t>Failed To Flee To Safety</a:t>
            </a:r>
          </a:p>
          <a:p>
            <a:pPr marL="342900" indent="-342900">
              <a:spcBef>
                <a:spcPct val="20000"/>
              </a:spcBef>
              <a:buClr>
                <a:schemeClr val="accent1"/>
              </a:buClr>
              <a:buSzPct val="80000"/>
              <a:buFont typeface="Monotype Sorts" pitchFamily="2" charset="2"/>
              <a:buChar char="ò"/>
              <a:defRPr/>
            </a:pPr>
            <a:endParaRPr lang="en-US" sz="3200" b="1" kern="0" dirty="0">
              <a:solidFill>
                <a:srgbClr val="00FF00"/>
              </a:solidFill>
              <a:effectLst>
                <a:outerShdw blurRad="38100" dist="38100" dir="2700000" algn="tl">
                  <a:srgbClr val="000000">
                    <a:alpha val="43137"/>
                  </a:srgbClr>
                </a:outerShdw>
              </a:effectLst>
              <a:latin typeface="+mn-lt"/>
            </a:endParaRPr>
          </a:p>
          <a:p>
            <a:pPr marL="342900" indent="-342900">
              <a:spcBef>
                <a:spcPct val="20000"/>
              </a:spcBef>
              <a:buClr>
                <a:schemeClr val="accent1"/>
              </a:buClr>
              <a:buSzPct val="80000"/>
              <a:buFont typeface="Monotype Sorts" pitchFamily="2" charset="2"/>
              <a:buChar char="ò"/>
              <a:defRPr/>
            </a:pPr>
            <a:endParaRPr lang="en-US" sz="3200" b="1" kern="0" dirty="0">
              <a:solidFill>
                <a:srgbClr val="00FF00"/>
              </a:solidFill>
              <a:effectLst>
                <a:outerShdw blurRad="38100" dist="38100" dir="2700000" algn="tl">
                  <a:srgbClr val="000000">
                    <a:alpha val="43137"/>
                  </a:srgbClr>
                </a:outerShdw>
              </a:effectLst>
              <a:latin typeface="+mn-lt"/>
            </a:endParaRPr>
          </a:p>
          <a:p>
            <a:pPr marL="342900" indent="-342900">
              <a:spcBef>
                <a:spcPct val="20000"/>
              </a:spcBef>
              <a:buClr>
                <a:schemeClr val="accent1"/>
              </a:buClr>
              <a:buSzPct val="80000"/>
              <a:buFont typeface="Monotype Sorts" pitchFamily="2" charset="2"/>
              <a:buChar char="ò"/>
              <a:defRPr/>
            </a:pPr>
            <a:endParaRPr lang="en-US" sz="2800" b="1" kern="0" dirty="0">
              <a:solidFill>
                <a:srgbClr val="00FF00"/>
              </a:solidFill>
              <a:latin typeface="+mn-lt"/>
            </a:endParaRPr>
          </a:p>
          <a:p>
            <a:pPr marL="342900" indent="-342900">
              <a:spcBef>
                <a:spcPct val="20000"/>
              </a:spcBef>
              <a:buClr>
                <a:schemeClr val="accent1"/>
              </a:buClr>
              <a:buSzPct val="80000"/>
              <a:buFont typeface="Monotype Sorts" pitchFamily="2" charset="2"/>
              <a:buChar char="ò"/>
              <a:defRPr/>
            </a:pPr>
            <a:endParaRPr lang="en-US" sz="2800" kern="0"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slide(fromBottom)">
                                      <p:cBhvr>
                                        <p:cTn id="7" dur="500"/>
                                        <p:tgtEl>
                                          <p:spTgt spid="1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slide(fromBottom)">
                                      <p:cBhvr>
                                        <p:cTn id="12" dur="500"/>
                                        <p:tgtEl>
                                          <p:spTgt spid="1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slide(fromBottom)">
                                      <p:cBhvr>
                                        <p:cTn id="17" dur="500"/>
                                        <p:tgtEl>
                                          <p:spTgt spid="10">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10">
                                            <p:txEl>
                                              <p:pRg st="3" end="3"/>
                                            </p:txEl>
                                          </p:spTgt>
                                        </p:tgtEl>
                                        <p:attrNameLst>
                                          <p:attrName>style.visibility</p:attrName>
                                        </p:attrNameLst>
                                      </p:cBhvr>
                                      <p:to>
                                        <p:strVal val="visible"/>
                                      </p:to>
                                    </p:set>
                                    <p:animEffect transition="in" filter="slide(fromBottom)">
                                      <p:cBhvr>
                                        <p:cTn id="22" dur="500"/>
                                        <p:tgtEl>
                                          <p:spTgt spid="10">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10">
                                            <p:txEl>
                                              <p:pRg st="4" end="4"/>
                                            </p:txEl>
                                          </p:spTgt>
                                        </p:tgtEl>
                                        <p:attrNameLst>
                                          <p:attrName>style.visibility</p:attrName>
                                        </p:attrNameLst>
                                      </p:cBhvr>
                                      <p:to>
                                        <p:strVal val="visible"/>
                                      </p:to>
                                    </p:set>
                                    <p:animEffect transition="in" filter="slide(fromBottom)">
                                      <p:cBhvr>
                                        <p:cTn id="27" dur="500"/>
                                        <p:tgtEl>
                                          <p:spTgt spid="10">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10">
                                            <p:txEl>
                                              <p:pRg st="5" end="5"/>
                                            </p:txEl>
                                          </p:spTgt>
                                        </p:tgtEl>
                                        <p:attrNameLst>
                                          <p:attrName>style.visibility</p:attrName>
                                        </p:attrNameLst>
                                      </p:cBhvr>
                                      <p:to>
                                        <p:strVal val="visible"/>
                                      </p:to>
                                    </p:set>
                                    <p:animEffect transition="in" filter="slide(fromBottom)">
                                      <p:cBhvr>
                                        <p:cTn id="32" dur="500"/>
                                        <p:tgtEl>
                                          <p:spTgt spid="1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F1B3B7F6-A671-E025-E395-0789FB9C85BE}"/>
              </a:ext>
            </a:extLst>
          </p:cNvPr>
          <p:cNvSpPr>
            <a:spLocks noGrp="1" noChangeArrowheads="1"/>
          </p:cNvSpPr>
          <p:nvPr>
            <p:ph type="title"/>
          </p:nvPr>
        </p:nvSpPr>
        <p:spPr>
          <a:xfrm>
            <a:off x="0" y="228600"/>
            <a:ext cx="9144000" cy="1143000"/>
          </a:xfrm>
          <a:effectLst>
            <a:outerShdw dist="107763" dir="2700000" algn="ctr" rotWithShape="0">
              <a:schemeClr val="bg2"/>
            </a:outerShdw>
          </a:effectLst>
        </p:spPr>
        <p:txBody>
          <a:bodyPr/>
          <a:lstStyle/>
          <a:p>
            <a:pPr eaLnBrk="1" hangingPunct="1">
              <a:defRPr/>
            </a:pPr>
            <a:r>
              <a:rPr lang="en-US" sz="4800" b="1" dirty="0">
                <a:effectLst/>
              </a:rPr>
              <a:t>LOT’S WIFE:</a:t>
            </a:r>
            <a:br>
              <a:rPr lang="en-US" sz="4800" b="1" dirty="0">
                <a:effectLst/>
              </a:rPr>
            </a:br>
            <a:r>
              <a:rPr lang="en-US" sz="4800" b="1" dirty="0">
                <a:effectLst/>
              </a:rPr>
              <a:t>Evil Influence Overcomes Good</a:t>
            </a:r>
            <a:endParaRPr lang="en-US" dirty="0"/>
          </a:p>
        </p:txBody>
      </p:sp>
      <p:sp>
        <p:nvSpPr>
          <p:cNvPr id="38915" name="Rectangle 3">
            <a:extLst>
              <a:ext uri="{FF2B5EF4-FFF2-40B4-BE49-F238E27FC236}">
                <a16:creationId xmlns:a16="http://schemas.microsoft.com/office/drawing/2014/main" id="{9370411C-2089-1B64-137F-56D35A7D938F}"/>
              </a:ext>
            </a:extLst>
          </p:cNvPr>
          <p:cNvSpPr>
            <a:spLocks noGrp="1" noChangeArrowheads="1"/>
          </p:cNvSpPr>
          <p:nvPr>
            <p:ph type="body" idx="1"/>
          </p:nvPr>
        </p:nvSpPr>
        <p:spPr>
          <a:xfrm>
            <a:off x="114300" y="1600200"/>
            <a:ext cx="8915400" cy="5181600"/>
          </a:xfrm>
        </p:spPr>
        <p:txBody>
          <a:bodyPr/>
          <a:lstStyle/>
          <a:p>
            <a:pPr eaLnBrk="1" hangingPunct="1">
              <a:buClr>
                <a:schemeClr val="tx2"/>
              </a:buClr>
            </a:pPr>
            <a:r>
              <a:rPr lang="en-US" altLang="en-US" sz="3600" dirty="0">
                <a:effectLst/>
              </a:rPr>
              <a:t>“Looked back” refers to longing look - desire</a:t>
            </a:r>
          </a:p>
          <a:p>
            <a:pPr eaLnBrk="1" hangingPunct="1">
              <a:buClr>
                <a:schemeClr val="tx2"/>
              </a:buClr>
            </a:pPr>
            <a:r>
              <a:rPr lang="en-US" altLang="en-US" sz="3600" dirty="0">
                <a:effectLst/>
              </a:rPr>
              <a:t>Despite all of the evil seen in Sodom, it had become home and she wanted to return</a:t>
            </a:r>
          </a:p>
          <a:p>
            <a:pPr eaLnBrk="1" hangingPunct="1">
              <a:buClr>
                <a:schemeClr val="tx2"/>
              </a:buClr>
            </a:pPr>
            <a:r>
              <a:rPr lang="en-US" altLang="en-US" sz="3600" dirty="0">
                <a:effectLst/>
              </a:rPr>
              <a:t>Evil relationships corrupt us</a:t>
            </a:r>
            <a:br>
              <a:rPr lang="en-US" altLang="en-US" sz="3600" dirty="0">
                <a:effectLst/>
              </a:rPr>
            </a:br>
            <a:r>
              <a:rPr lang="en-US" altLang="en-US" sz="3600" dirty="0">
                <a:effectLst/>
              </a:rPr>
              <a:t>(</a:t>
            </a:r>
            <a:r>
              <a:rPr lang="en-US" altLang="en-US" sz="3600" b="1" i="1" dirty="0">
                <a:solidFill>
                  <a:schemeClr val="tx2">
                    <a:lumMod val="75000"/>
                  </a:schemeClr>
                </a:solidFill>
                <a:effectLst/>
              </a:rPr>
              <a:t>1 Corinthians 15:33-34</a:t>
            </a:r>
            <a:r>
              <a:rPr lang="en-US" altLang="en-US" sz="3600" dirty="0">
                <a:effectLst/>
              </a:rPr>
              <a:t>)</a:t>
            </a:r>
          </a:p>
          <a:p>
            <a:pPr eaLnBrk="1" hangingPunct="1">
              <a:buClr>
                <a:schemeClr val="tx2"/>
              </a:buClr>
            </a:pPr>
            <a:r>
              <a:rPr lang="en-US" altLang="en-US" sz="3600" dirty="0">
                <a:effectLst/>
              </a:rPr>
              <a:t>Familiarity with sin breeds acceptance of its practice (</a:t>
            </a:r>
            <a:r>
              <a:rPr lang="en-US" altLang="en-US" sz="3600" b="1" i="1" dirty="0">
                <a:solidFill>
                  <a:schemeClr val="tx2">
                    <a:lumMod val="75000"/>
                  </a:schemeClr>
                </a:solidFill>
                <a:effectLst/>
              </a:rPr>
              <a:t>Psalm 1:1-2</a:t>
            </a:r>
            <a:r>
              <a:rPr lang="en-US" altLang="en-US" sz="3600" dirty="0">
                <a:solidFill>
                  <a:schemeClr val="tx2">
                    <a:lumMod val="75000"/>
                  </a:schemeClr>
                </a:solidFill>
                <a:effectLst/>
              </a:rPr>
              <a:t>; </a:t>
            </a:r>
            <a:r>
              <a:rPr lang="en-US" altLang="en-US" sz="3600" b="1" i="1" dirty="0">
                <a:solidFill>
                  <a:schemeClr val="tx2">
                    <a:lumMod val="75000"/>
                  </a:schemeClr>
                </a:solidFill>
                <a:effectLst/>
              </a:rPr>
              <a:t>Galatians 6:7-8</a:t>
            </a:r>
            <a:r>
              <a:rPr lang="en-US" altLang="en-US" sz="3600" dirty="0">
                <a:effectLst/>
              </a:rPr>
              <a:t>)</a:t>
            </a:r>
          </a:p>
          <a:p>
            <a:pPr eaLnBrk="1" hangingPunct="1">
              <a:buClr>
                <a:schemeClr val="tx2"/>
              </a:buClr>
            </a:pPr>
            <a:r>
              <a:rPr lang="en-US" altLang="en-US" sz="3600" dirty="0">
                <a:effectLst/>
              </a:rPr>
              <a:t>Sure way is to avoid evil (</a:t>
            </a:r>
            <a:r>
              <a:rPr lang="en-US" altLang="en-US" sz="3600" b="1" i="1" dirty="0">
                <a:solidFill>
                  <a:schemeClr val="tx2">
                    <a:lumMod val="75000"/>
                  </a:schemeClr>
                </a:solidFill>
                <a:effectLst/>
              </a:rPr>
              <a:t>Proverbs 4:14-15</a:t>
            </a:r>
            <a:r>
              <a:rPr lang="en-US" altLang="en-US" sz="3600" dirty="0">
                <a:effectLst/>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slide(fromBottom)">
                                      <p:cBhvr>
                                        <p:cTn id="7" dur="500"/>
                                        <p:tgtEl>
                                          <p:spTgt spid="389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8915">
                                            <p:txEl>
                                              <p:pRg st="1" end="1"/>
                                            </p:txEl>
                                          </p:spTgt>
                                        </p:tgtEl>
                                        <p:attrNameLst>
                                          <p:attrName>style.visibility</p:attrName>
                                        </p:attrNameLst>
                                      </p:cBhvr>
                                      <p:to>
                                        <p:strVal val="visible"/>
                                      </p:to>
                                    </p:set>
                                    <p:animEffect transition="in" filter="slide(fromBottom)">
                                      <p:cBhvr>
                                        <p:cTn id="12" dur="500"/>
                                        <p:tgtEl>
                                          <p:spTgt spid="3891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8915">
                                            <p:txEl>
                                              <p:pRg st="2" end="2"/>
                                            </p:txEl>
                                          </p:spTgt>
                                        </p:tgtEl>
                                        <p:attrNameLst>
                                          <p:attrName>style.visibility</p:attrName>
                                        </p:attrNameLst>
                                      </p:cBhvr>
                                      <p:to>
                                        <p:strVal val="visible"/>
                                      </p:to>
                                    </p:set>
                                    <p:animEffect transition="in" filter="slide(fromBottom)">
                                      <p:cBhvr>
                                        <p:cTn id="17" dur="500"/>
                                        <p:tgtEl>
                                          <p:spTgt spid="3891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8915">
                                            <p:txEl>
                                              <p:pRg st="3" end="3"/>
                                            </p:txEl>
                                          </p:spTgt>
                                        </p:tgtEl>
                                        <p:attrNameLst>
                                          <p:attrName>style.visibility</p:attrName>
                                        </p:attrNameLst>
                                      </p:cBhvr>
                                      <p:to>
                                        <p:strVal val="visible"/>
                                      </p:to>
                                    </p:set>
                                    <p:animEffect transition="in" filter="slide(fromBottom)">
                                      <p:cBhvr>
                                        <p:cTn id="22" dur="500"/>
                                        <p:tgtEl>
                                          <p:spTgt spid="3891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38915">
                                            <p:txEl>
                                              <p:pRg st="4" end="4"/>
                                            </p:txEl>
                                          </p:spTgt>
                                        </p:tgtEl>
                                        <p:attrNameLst>
                                          <p:attrName>style.visibility</p:attrName>
                                        </p:attrNameLst>
                                      </p:cBhvr>
                                      <p:to>
                                        <p:strVal val="visible"/>
                                      </p:to>
                                    </p:set>
                                    <p:animEffect transition="in" filter="slide(fromBottom)">
                                      <p:cBhvr>
                                        <p:cTn id="27" dur="500"/>
                                        <p:tgtEl>
                                          <p:spTgt spid="3891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16C182E6-7D55-DF8F-2633-4FFA2D3DCF2D}"/>
              </a:ext>
            </a:extLst>
          </p:cNvPr>
          <p:cNvSpPr>
            <a:spLocks noGrp="1" noChangeArrowheads="1"/>
          </p:cNvSpPr>
          <p:nvPr>
            <p:ph type="title"/>
          </p:nvPr>
        </p:nvSpPr>
        <p:spPr>
          <a:xfrm>
            <a:off x="0" y="76200"/>
            <a:ext cx="9144000" cy="1524000"/>
          </a:xfrm>
          <a:effectLst>
            <a:outerShdw dist="107763" dir="2700000" algn="ctr" rotWithShape="0">
              <a:schemeClr val="bg2"/>
            </a:outerShdw>
          </a:effectLst>
        </p:spPr>
        <p:txBody>
          <a:bodyPr/>
          <a:lstStyle/>
          <a:p>
            <a:pPr eaLnBrk="1" hangingPunct="1">
              <a:defRPr/>
            </a:pPr>
            <a:r>
              <a:rPr lang="en-US" sz="5400" b="1" dirty="0">
                <a:effectLst/>
              </a:rPr>
              <a:t>RICH RULER</a:t>
            </a:r>
            <a:br>
              <a:rPr lang="en-US" sz="5400" b="1" dirty="0">
                <a:effectLst/>
              </a:rPr>
            </a:br>
            <a:r>
              <a:rPr lang="en-US" sz="5400" b="1" dirty="0">
                <a:effectLst/>
              </a:rPr>
              <a:t>(</a:t>
            </a:r>
            <a:r>
              <a:rPr lang="en-US" sz="5400" b="1" i="1" dirty="0">
                <a:effectLst/>
              </a:rPr>
              <a:t>Luke 18:18-23</a:t>
            </a:r>
            <a:r>
              <a:rPr lang="en-US" sz="5400" b="1" dirty="0">
                <a:effectLst/>
              </a:rPr>
              <a:t>)</a:t>
            </a:r>
            <a:endParaRPr lang="en-US" b="1" dirty="0"/>
          </a:p>
        </p:txBody>
      </p:sp>
      <p:graphicFrame>
        <p:nvGraphicFramePr>
          <p:cNvPr id="2050" name="Object 3">
            <a:extLst>
              <a:ext uri="{FF2B5EF4-FFF2-40B4-BE49-F238E27FC236}">
                <a16:creationId xmlns:a16="http://schemas.microsoft.com/office/drawing/2014/main" id="{0051FFFE-DBE9-39C6-679F-75E950D1A6F0}"/>
              </a:ext>
            </a:extLst>
          </p:cNvPr>
          <p:cNvGraphicFramePr>
            <a:graphicFrameLocks noChangeAspect="1"/>
          </p:cNvGraphicFramePr>
          <p:nvPr/>
        </p:nvGraphicFramePr>
        <p:xfrm>
          <a:off x="2632075" y="1752600"/>
          <a:ext cx="3895725" cy="5105400"/>
        </p:xfrm>
        <a:graphic>
          <a:graphicData uri="http://schemas.openxmlformats.org/presentationml/2006/ole">
            <mc:AlternateContent xmlns:mc="http://schemas.openxmlformats.org/markup-compatibility/2006">
              <mc:Choice xmlns:v="urn:schemas-microsoft-com:vml" Requires="v">
                <p:oleObj name="A&amp;L Draw Graphic" r:id="rId3" imgW="4473720" imgH="5859720" progId="ALScenerio">
                  <p:embed/>
                </p:oleObj>
              </mc:Choice>
              <mc:Fallback>
                <p:oleObj name="A&amp;L Draw Graphic" r:id="rId3" imgW="4473720" imgH="5859720" progId="ALScenerio">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32075" y="1752600"/>
                        <a:ext cx="3895725"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8F4EA8F4-89A1-5D7E-1F41-DBEB2B0AFBFF}"/>
              </a:ext>
            </a:extLst>
          </p:cNvPr>
          <p:cNvSpPr>
            <a:spLocks noGrp="1" noChangeArrowheads="1"/>
          </p:cNvSpPr>
          <p:nvPr>
            <p:ph type="title"/>
          </p:nvPr>
        </p:nvSpPr>
        <p:spPr>
          <a:xfrm>
            <a:off x="0" y="80211"/>
            <a:ext cx="9144000" cy="1524000"/>
          </a:xfrm>
          <a:effectLst>
            <a:outerShdw dist="107763" dir="2700000" algn="ctr" rotWithShape="0">
              <a:schemeClr val="bg2"/>
            </a:outerShdw>
          </a:effectLst>
        </p:spPr>
        <p:txBody>
          <a:bodyPr/>
          <a:lstStyle/>
          <a:p>
            <a:pPr eaLnBrk="1" hangingPunct="1">
              <a:defRPr/>
            </a:pPr>
            <a:r>
              <a:rPr lang="en-US" sz="5400" b="1" dirty="0">
                <a:effectLst/>
              </a:rPr>
              <a:t>RICH RULER</a:t>
            </a:r>
            <a:br>
              <a:rPr lang="en-US" sz="5400" b="1" dirty="0">
                <a:effectLst/>
              </a:rPr>
            </a:br>
            <a:r>
              <a:rPr lang="en-US" sz="5400" b="1" dirty="0">
                <a:effectLst/>
              </a:rPr>
              <a:t>(</a:t>
            </a:r>
            <a:r>
              <a:rPr lang="en-US" sz="5400" b="1" i="1" dirty="0">
                <a:effectLst/>
              </a:rPr>
              <a:t>Luke 18:18-23</a:t>
            </a:r>
            <a:r>
              <a:rPr lang="en-US" sz="5400" b="1" dirty="0">
                <a:effectLst/>
              </a:rPr>
              <a:t>)</a:t>
            </a:r>
            <a:endParaRPr lang="en-US" b="1" dirty="0"/>
          </a:p>
        </p:txBody>
      </p:sp>
      <p:sp>
        <p:nvSpPr>
          <p:cNvPr id="11267" name="TextBox 3">
            <a:extLst>
              <a:ext uri="{FF2B5EF4-FFF2-40B4-BE49-F238E27FC236}">
                <a16:creationId xmlns:a16="http://schemas.microsoft.com/office/drawing/2014/main" id="{39EABCFF-D8A2-55F2-E77C-C6E83B6A4364}"/>
              </a:ext>
            </a:extLst>
          </p:cNvPr>
          <p:cNvSpPr txBox="1">
            <a:spLocks noChangeArrowheads="1"/>
          </p:cNvSpPr>
          <p:nvPr/>
        </p:nvSpPr>
        <p:spPr bwMode="auto">
          <a:xfrm>
            <a:off x="228600" y="1600200"/>
            <a:ext cx="8037513" cy="618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 typeface="Wingdings" panose="05000000000000000000" pitchFamily="2" charset="2"/>
              <a:buChar char="Ø"/>
            </a:pPr>
            <a:r>
              <a:rPr lang="en-US" altLang="en-US" sz="3200" dirty="0">
                <a:solidFill>
                  <a:schemeClr val="tx2"/>
                </a:solidFill>
              </a:rPr>
              <a:t>Many things to his credit physically:</a:t>
            </a:r>
          </a:p>
          <a:p>
            <a:r>
              <a:rPr lang="en-US" altLang="en-US" sz="3200" dirty="0"/>
              <a:t>	Rich</a:t>
            </a:r>
          </a:p>
          <a:p>
            <a:r>
              <a:rPr lang="en-US" altLang="en-US" sz="3200" dirty="0"/>
              <a:t>	Young	</a:t>
            </a:r>
          </a:p>
          <a:p>
            <a:r>
              <a:rPr lang="en-US" altLang="en-US" sz="3200" dirty="0"/>
              <a:t>	Power, Authority</a:t>
            </a:r>
          </a:p>
          <a:p>
            <a:endParaRPr lang="en-US" altLang="en-US" sz="3200" dirty="0"/>
          </a:p>
          <a:p>
            <a:pPr>
              <a:buFont typeface="Wingdings" panose="05000000000000000000" pitchFamily="2" charset="2"/>
              <a:buChar char="Ø"/>
            </a:pPr>
            <a:r>
              <a:rPr lang="en-US" altLang="en-US" sz="3200" dirty="0">
                <a:solidFill>
                  <a:schemeClr val="tx2"/>
                </a:solidFill>
              </a:rPr>
              <a:t>Many things to his credit spiritually:</a:t>
            </a:r>
          </a:p>
          <a:p>
            <a:pPr lvl="1"/>
            <a:r>
              <a:rPr lang="en-US" altLang="en-US" sz="3200" dirty="0">
                <a:solidFill>
                  <a:schemeClr val="tx2"/>
                </a:solidFill>
              </a:rPr>
              <a:t>	</a:t>
            </a:r>
            <a:r>
              <a:rPr lang="en-US" altLang="en-US" sz="3200" dirty="0"/>
              <a:t>Asked the right question</a:t>
            </a:r>
          </a:p>
          <a:p>
            <a:pPr lvl="1"/>
            <a:r>
              <a:rPr lang="en-US" altLang="en-US" sz="3200" dirty="0"/>
              <a:t>	Recognized the authority of Jesus</a:t>
            </a:r>
          </a:p>
          <a:p>
            <a:pPr lvl="1"/>
            <a:r>
              <a:rPr lang="en-US" altLang="en-US" sz="3200" dirty="0"/>
              <a:t>	Reverent</a:t>
            </a:r>
          </a:p>
          <a:p>
            <a:pPr lvl="1"/>
            <a:r>
              <a:rPr lang="en-US" altLang="en-US" sz="3200" dirty="0"/>
              <a:t>	Kept the Law from his youth</a:t>
            </a:r>
          </a:p>
          <a:p>
            <a:endParaRPr lang="en-US" altLang="en-US" sz="2800" dirty="0"/>
          </a:p>
          <a:p>
            <a:endParaRPr lang="en-US" altLang="en-US" dirty="0"/>
          </a:p>
          <a:p>
            <a:r>
              <a:rPr lang="en-US" altLang="en-US" dirty="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11267">
                                            <p:txEl>
                                              <p:pRg st="5" end="5"/>
                                            </p:txEl>
                                          </p:spTgt>
                                        </p:tgtEl>
                                        <p:attrNameLst>
                                          <p:attrName>style.visibility</p:attrName>
                                        </p:attrNameLst>
                                      </p:cBhvr>
                                      <p:to>
                                        <p:strVal val="visible"/>
                                      </p:to>
                                    </p:set>
                                    <p:animEffect transition="in" filter="slide(fromBottom)">
                                      <p:cBhvr>
                                        <p:cTn id="7" dur="500"/>
                                        <p:tgtEl>
                                          <p:spTgt spid="11267">
                                            <p:txEl>
                                              <p:pRg st="5" end="5"/>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11267">
                                            <p:txEl>
                                              <p:pRg st="6" end="6"/>
                                            </p:txEl>
                                          </p:spTgt>
                                        </p:tgtEl>
                                        <p:attrNameLst>
                                          <p:attrName>style.visibility</p:attrName>
                                        </p:attrNameLst>
                                      </p:cBhvr>
                                      <p:to>
                                        <p:strVal val="visible"/>
                                      </p:to>
                                    </p:set>
                                    <p:animEffect transition="in" filter="slide(fromBottom)">
                                      <p:cBhvr>
                                        <p:cTn id="10" dur="500"/>
                                        <p:tgtEl>
                                          <p:spTgt spid="11267">
                                            <p:txEl>
                                              <p:pRg st="6" end="6"/>
                                            </p:txEl>
                                          </p:spTgt>
                                        </p:tgtEl>
                                      </p:cBhvr>
                                    </p:animEffect>
                                  </p:childTnLst>
                                </p:cTn>
                              </p:par>
                              <p:par>
                                <p:cTn id="11" presetID="12" presetClass="entr" presetSubtype="4" fill="hold" nodeType="withEffect">
                                  <p:stCondLst>
                                    <p:cond delay="0"/>
                                  </p:stCondLst>
                                  <p:childTnLst>
                                    <p:set>
                                      <p:cBhvr>
                                        <p:cTn id="12" dur="1" fill="hold">
                                          <p:stCondLst>
                                            <p:cond delay="0"/>
                                          </p:stCondLst>
                                        </p:cTn>
                                        <p:tgtEl>
                                          <p:spTgt spid="11267">
                                            <p:txEl>
                                              <p:pRg st="7" end="7"/>
                                            </p:txEl>
                                          </p:spTgt>
                                        </p:tgtEl>
                                        <p:attrNameLst>
                                          <p:attrName>style.visibility</p:attrName>
                                        </p:attrNameLst>
                                      </p:cBhvr>
                                      <p:to>
                                        <p:strVal val="visible"/>
                                      </p:to>
                                    </p:set>
                                    <p:animEffect transition="in" filter="slide(fromBottom)">
                                      <p:cBhvr>
                                        <p:cTn id="13" dur="500"/>
                                        <p:tgtEl>
                                          <p:spTgt spid="11267">
                                            <p:txEl>
                                              <p:pRg st="7" end="7"/>
                                            </p:txEl>
                                          </p:spTgt>
                                        </p:tgtEl>
                                      </p:cBhvr>
                                    </p:animEffect>
                                  </p:childTnLst>
                                </p:cTn>
                              </p:par>
                              <p:par>
                                <p:cTn id="14" presetID="12" presetClass="entr" presetSubtype="4" fill="hold" nodeType="withEffect">
                                  <p:stCondLst>
                                    <p:cond delay="0"/>
                                  </p:stCondLst>
                                  <p:childTnLst>
                                    <p:set>
                                      <p:cBhvr>
                                        <p:cTn id="15" dur="1" fill="hold">
                                          <p:stCondLst>
                                            <p:cond delay="0"/>
                                          </p:stCondLst>
                                        </p:cTn>
                                        <p:tgtEl>
                                          <p:spTgt spid="11267">
                                            <p:txEl>
                                              <p:pRg st="8" end="8"/>
                                            </p:txEl>
                                          </p:spTgt>
                                        </p:tgtEl>
                                        <p:attrNameLst>
                                          <p:attrName>style.visibility</p:attrName>
                                        </p:attrNameLst>
                                      </p:cBhvr>
                                      <p:to>
                                        <p:strVal val="visible"/>
                                      </p:to>
                                    </p:set>
                                    <p:animEffect transition="in" filter="slide(fromBottom)">
                                      <p:cBhvr>
                                        <p:cTn id="16" dur="500"/>
                                        <p:tgtEl>
                                          <p:spTgt spid="11267">
                                            <p:txEl>
                                              <p:pRg st="8" end="8"/>
                                            </p:txEl>
                                          </p:spTgt>
                                        </p:tgtEl>
                                      </p:cBhvr>
                                    </p:animEffect>
                                  </p:childTnLst>
                                </p:cTn>
                              </p:par>
                              <p:par>
                                <p:cTn id="17" presetID="12" presetClass="entr" presetSubtype="4" fill="hold" nodeType="withEffect">
                                  <p:stCondLst>
                                    <p:cond delay="0"/>
                                  </p:stCondLst>
                                  <p:childTnLst>
                                    <p:set>
                                      <p:cBhvr>
                                        <p:cTn id="18" dur="1" fill="hold">
                                          <p:stCondLst>
                                            <p:cond delay="0"/>
                                          </p:stCondLst>
                                        </p:cTn>
                                        <p:tgtEl>
                                          <p:spTgt spid="11267">
                                            <p:txEl>
                                              <p:pRg st="9" end="9"/>
                                            </p:txEl>
                                          </p:spTgt>
                                        </p:tgtEl>
                                        <p:attrNameLst>
                                          <p:attrName>style.visibility</p:attrName>
                                        </p:attrNameLst>
                                      </p:cBhvr>
                                      <p:to>
                                        <p:strVal val="visible"/>
                                      </p:to>
                                    </p:set>
                                    <p:animEffect transition="in" filter="slide(fromBottom)">
                                      <p:cBhvr>
                                        <p:cTn id="19" dur="500"/>
                                        <p:tgtEl>
                                          <p:spTgt spid="1126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_Orbit">
  <a:themeElements>
    <a:clrScheme name="">
      <a:dk1>
        <a:srgbClr val="800000"/>
      </a:dk1>
      <a:lt1>
        <a:srgbClr val="FFFFFF"/>
      </a:lt1>
      <a:dk2>
        <a:srgbClr val="000000"/>
      </a:dk2>
      <a:lt2>
        <a:srgbClr val="FFFF7D"/>
      </a:lt2>
      <a:accent1>
        <a:srgbClr val="B40022"/>
      </a:accent1>
      <a:accent2>
        <a:srgbClr val="FFA1A1"/>
      </a:accent2>
      <a:accent3>
        <a:srgbClr val="AAAAAA"/>
      </a:accent3>
      <a:accent4>
        <a:srgbClr val="DADADA"/>
      </a:accent4>
      <a:accent5>
        <a:srgbClr val="D6AAAB"/>
      </a:accent5>
      <a:accent6>
        <a:srgbClr val="E79191"/>
      </a:accent6>
      <a:hlink>
        <a:srgbClr val="FFFFCC"/>
      </a:hlink>
      <a:folHlink>
        <a:srgbClr val="FFCC66"/>
      </a:folHlink>
    </a:clrScheme>
    <a:fontScheme name="_Orbi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_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_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_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_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_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_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_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_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_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
      <a:clrScheme name="_Orbit 10">
        <a:dk1>
          <a:srgbClr val="800000"/>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C:\My Documents\PowerPoint\_Orbit.ppt</Template>
  <TotalTime>1494</TotalTime>
  <Words>5985</Words>
  <Application>Microsoft Office PowerPoint</Application>
  <PresentationFormat>On-screen Show (4:3)</PresentationFormat>
  <Paragraphs>284</Paragraphs>
  <Slides>22</Slides>
  <Notes>15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2" baseType="lpstr">
      <vt:lpstr>Arial</vt:lpstr>
      <vt:lpstr>Calibri</vt:lpstr>
      <vt:lpstr>Monotype Sorts</vt:lpstr>
      <vt:lpstr>system-ui</vt:lpstr>
      <vt:lpstr>Times New Roman</vt:lpstr>
      <vt:lpstr>Verdana</vt:lpstr>
      <vt:lpstr>Wingdings</vt:lpstr>
      <vt:lpstr>ZapfChan Bd BT</vt:lpstr>
      <vt:lpstr>_Orbit</vt:lpstr>
      <vt:lpstr>A&amp;L Draw Graphic</vt:lpstr>
      <vt:lpstr>Almost Persuaded</vt:lpstr>
      <vt:lpstr>Acts 26:27-29</vt:lpstr>
      <vt:lpstr>King Agrippa: Almost, But Lost</vt:lpstr>
      <vt:lpstr>Other Bible Characters Who Were Almost Saved</vt:lpstr>
      <vt:lpstr>LOT’S WIFE (Genesis 19:15-26)</vt:lpstr>
      <vt:lpstr>Remember Lot’s Wife! Luke 17:32</vt:lpstr>
      <vt:lpstr>LOT’S WIFE: Evil Influence Overcomes Good</vt:lpstr>
      <vt:lpstr>RICH RULER (Luke 18:18-23)</vt:lpstr>
      <vt:lpstr>RICH RULER (Luke 18:18-23)</vt:lpstr>
      <vt:lpstr>RICH RULER: Materialism Over Salvation</vt:lpstr>
      <vt:lpstr>RICH RULER: Materialism Over Salvation</vt:lpstr>
      <vt:lpstr>Antonius Felix  Roman governor of Judea from 52 to 60 AD   (Acts 24:24-27)</vt:lpstr>
      <vt:lpstr>FELIX: Fearful, But Delaying</vt:lpstr>
      <vt:lpstr>Am I “Almost” or “Altogether” Persuaded To Obey Christ Now?</vt:lpstr>
      <vt:lpstr>Luke 14:26-33</vt:lpstr>
      <vt:lpstr>Luke 14:26-33</vt:lpstr>
      <vt:lpstr>Costs To Be Counted</vt:lpstr>
      <vt:lpstr>Costs To Be Counted</vt:lpstr>
      <vt:lpstr>What Might It Cost Me?</vt:lpstr>
      <vt:lpstr>Is Following Christ Worth The Cost To You?</vt:lpstr>
      <vt:lpstr>PowerPoint Presentation</vt:lpstr>
      <vt:lpstr>How To Obey The Gospel of Jesus Christ</vt:lpstr>
    </vt:vector>
  </TitlesOfParts>
  <Company>South Livingston Church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Almost Persuaded (2)</dc:title>
  <dc:creator>Randy Childs; Micky Galloway</dc:creator>
  <cp:lastModifiedBy>Richard Lidh</cp:lastModifiedBy>
  <cp:revision>40</cp:revision>
  <cp:lastPrinted>2024-12-15T03:42:34Z</cp:lastPrinted>
  <dcterms:created xsi:type="dcterms:W3CDTF">2000-06-18T01:57:09Z</dcterms:created>
  <dcterms:modified xsi:type="dcterms:W3CDTF">2025-01-05T02:24:07Z</dcterms:modified>
</cp:coreProperties>
</file>